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notesSlides/notesSlide3.xml" ContentType="application/vnd.openxmlformats-officedocument.presentationml.notesSlide+xml"/>
  <Default Extension="mp3" ContentType="audio/unknown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microsoft.com/office/2007/relationships/hdphoto" Target="../media/hdphoto2.wdp"/><Relationship Id="rId1" Type="http://schemas.openxmlformats.org/officeDocument/2006/relationships/image" Target="../media/image10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E8614B-EB03-4B22-B40E-23DDB0A74D5F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C64F0BA-B5C6-4161-A42A-3D5019140371}">
      <dgm:prSet phldrT="[Text]" phldr="1"/>
      <dgm:spPr/>
      <dgm:t>
        <a:bodyPr/>
        <a:lstStyle/>
        <a:p>
          <a:endParaRPr lang="en-US" dirty="0"/>
        </a:p>
      </dgm:t>
    </dgm:pt>
    <dgm:pt modelId="{B4CD1A70-DEA1-4A65-858F-9E4A97FA372C}" type="sibTrans" cxnId="{52C50A9A-3386-40A3-B2A6-C104D33E20F0}">
      <dgm:prSet/>
      <dgm:spPr>
        <a:blipFill rotWithShape="1">
          <a:blip xmlns:r="http://schemas.openxmlformats.org/officeDocument/2006/relationships" r:embed="rId1">
            <a:extLst>
              <a:ext uri="{BEBA8EAE-BF5A-486C-A8C5-ECC9F3942E4B}">
                <a14:imgProps xmlns="" xmlns:a14="http://schemas.microsoft.com/office/drawing/2010/main">
                  <a14:imgLayer r:embed="rId2">
                    <a14:imgEffect>
                      <a14:sharpenSoften amount="40000"/>
                    </a14:imgEffect>
                    <a14:imgEffect>
                      <a14:colorTemperature colorTemp="5100"/>
                    </a14:imgEffect>
                    <a14:imgEffect>
                      <a14:saturation sat="10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6A082BE-959F-4C41-8C6A-C81FF22DF233}" type="parTrans" cxnId="{52C50A9A-3386-40A3-B2A6-C104D33E20F0}">
      <dgm:prSet/>
      <dgm:spPr/>
      <dgm:t>
        <a:bodyPr/>
        <a:lstStyle/>
        <a:p>
          <a:endParaRPr lang="en-US"/>
        </a:p>
      </dgm:t>
    </dgm:pt>
    <dgm:pt modelId="{390FE975-B964-478A-80C7-D85789629879}" type="pres">
      <dgm:prSet presAssocID="{52E8614B-EB03-4B22-B40E-23DDB0A74D5F}" presName="Name0" presStyleCnt="0">
        <dgm:presLayoutVars>
          <dgm:chMax val="7"/>
          <dgm:chPref val="7"/>
          <dgm:dir/>
        </dgm:presLayoutVars>
      </dgm:prSet>
      <dgm:spPr/>
    </dgm:pt>
    <dgm:pt modelId="{298648A4-BED2-4FE2-9E00-EA70D416F7AA}" type="pres">
      <dgm:prSet presAssocID="{52E8614B-EB03-4B22-B40E-23DDB0A74D5F}" presName="Name1" presStyleCnt="0"/>
      <dgm:spPr/>
    </dgm:pt>
    <dgm:pt modelId="{DFD5534B-FE93-44AD-BFC3-2AC3789217BF}" type="pres">
      <dgm:prSet presAssocID="{B4CD1A70-DEA1-4A65-858F-9E4A97FA372C}" presName="picture_1" presStyleCnt="0"/>
      <dgm:spPr/>
    </dgm:pt>
    <dgm:pt modelId="{F5F5A87C-D4AC-4FC1-9F1B-676059827499}" type="pres">
      <dgm:prSet presAssocID="{B4CD1A70-DEA1-4A65-858F-9E4A97FA372C}" presName="pictureRepeatNode" presStyleLbl="alignImgPlace1" presStyleIdx="0" presStyleCnt="1" custScaleX="55695" custScaleY="76450" custLinFactNeighborX="-72153" custLinFactNeighborY="6745"/>
      <dgm:spPr/>
      <dgm:t>
        <a:bodyPr/>
        <a:lstStyle/>
        <a:p>
          <a:endParaRPr lang="en-US"/>
        </a:p>
      </dgm:t>
    </dgm:pt>
    <dgm:pt modelId="{30D184DE-377B-47F5-8626-EA5BBFCFEF17}" type="pres">
      <dgm:prSet presAssocID="{4C64F0BA-B5C6-4161-A42A-3D5019140371}" presName="text_1" presStyleLbl="node1" presStyleIdx="0" presStyleCnt="0" custFlipHor="1" custScaleX="6440" custScaleY="506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695DBB-EF26-4B93-966C-29031ACD02D1}" type="presOf" srcId="{B4CD1A70-DEA1-4A65-858F-9E4A97FA372C}" destId="{F5F5A87C-D4AC-4FC1-9F1B-676059827499}" srcOrd="0" destOrd="0" presId="urn:microsoft.com/office/officeart/2008/layout/CircularPictureCallout"/>
    <dgm:cxn modelId="{63661069-0698-447A-AA96-63F86D627B3B}" type="presOf" srcId="{52E8614B-EB03-4B22-B40E-23DDB0A74D5F}" destId="{390FE975-B964-478A-80C7-D85789629879}" srcOrd="0" destOrd="0" presId="urn:microsoft.com/office/officeart/2008/layout/CircularPictureCallout"/>
    <dgm:cxn modelId="{0211454D-3A55-464A-9EAE-9500AA44DBF8}" type="presOf" srcId="{4C64F0BA-B5C6-4161-A42A-3D5019140371}" destId="{30D184DE-377B-47F5-8626-EA5BBFCFEF17}" srcOrd="0" destOrd="0" presId="urn:microsoft.com/office/officeart/2008/layout/CircularPictureCallout"/>
    <dgm:cxn modelId="{52C50A9A-3386-40A3-B2A6-C104D33E20F0}" srcId="{52E8614B-EB03-4B22-B40E-23DDB0A74D5F}" destId="{4C64F0BA-B5C6-4161-A42A-3D5019140371}" srcOrd="0" destOrd="0" parTransId="{86A082BE-959F-4C41-8C6A-C81FF22DF233}" sibTransId="{B4CD1A70-DEA1-4A65-858F-9E4A97FA372C}"/>
    <dgm:cxn modelId="{3E839426-8FB7-409E-A5D6-75DD844F1479}" type="presParOf" srcId="{390FE975-B964-478A-80C7-D85789629879}" destId="{298648A4-BED2-4FE2-9E00-EA70D416F7AA}" srcOrd="0" destOrd="0" presId="urn:microsoft.com/office/officeart/2008/layout/CircularPictureCallout"/>
    <dgm:cxn modelId="{B1C68FCA-3F4D-4BFF-AC96-B5E29A6107F0}" type="presParOf" srcId="{298648A4-BED2-4FE2-9E00-EA70D416F7AA}" destId="{DFD5534B-FE93-44AD-BFC3-2AC3789217BF}" srcOrd="0" destOrd="0" presId="urn:microsoft.com/office/officeart/2008/layout/CircularPictureCallout"/>
    <dgm:cxn modelId="{70330728-5B13-44D0-9772-171CCE194B27}" type="presParOf" srcId="{DFD5534B-FE93-44AD-BFC3-2AC3789217BF}" destId="{F5F5A87C-D4AC-4FC1-9F1B-676059827499}" srcOrd="0" destOrd="0" presId="urn:microsoft.com/office/officeart/2008/layout/CircularPictureCallout"/>
    <dgm:cxn modelId="{4D955ABE-703E-4834-8A98-F553B750ADA6}" type="presParOf" srcId="{298648A4-BED2-4FE2-9E00-EA70D416F7AA}" destId="{30D184DE-377B-47F5-8626-EA5BBFCFEF17}" srcOrd="1" destOrd="0" presId="urn:microsoft.com/office/officeart/2008/layout/CircularPictureCallout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CE24CB-9CFE-4EAF-AE01-41DFE1467868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D843B1-95B3-4A06-AAFB-45EBDA5F0089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r>
            <a:rPr lang="en-US" sz="2300" i="1" dirty="0" smtClean="0"/>
            <a:t>a</a:t>
          </a:r>
          <a:r>
            <a:rPr lang="en-US" sz="2000" i="1" dirty="0" smtClean="0"/>
            <a:t>) </a:t>
          </a:r>
          <a:r>
            <a:rPr lang="en-US" sz="2000" i="1" dirty="0"/>
            <a:t>To develop the fellowship of young men through the medium of their business and professional occupations and community service activities.</a:t>
          </a:r>
        </a:p>
      </dgm:t>
    </dgm:pt>
    <dgm:pt modelId="{592FB39E-1D37-4315-8761-585A2BEBF437}" type="parTrans" cxnId="{A9982DD1-80EE-4BCD-AFFB-62D8011D8BA7}">
      <dgm:prSet/>
      <dgm:spPr/>
      <dgm:t>
        <a:bodyPr/>
        <a:lstStyle/>
        <a:p>
          <a:endParaRPr lang="en-US"/>
        </a:p>
      </dgm:t>
    </dgm:pt>
    <dgm:pt modelId="{A2F7706D-D781-49FC-920B-443C24A6296B}" type="sibTrans" cxnId="{A9982DD1-80EE-4BCD-AFFB-62D8011D8BA7}">
      <dgm:prSet/>
      <dgm:spPr/>
      <dgm:t>
        <a:bodyPr/>
        <a:lstStyle/>
        <a:p>
          <a:endParaRPr lang="en-US"/>
        </a:p>
      </dgm:t>
    </dgm:pt>
    <dgm:pt modelId="{30D260F9-91B6-4F63-89B6-C4C0969D28D6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pPr algn="l"/>
          <a:r>
            <a:rPr lang="en-US" sz="2000" i="1" dirty="0"/>
            <a:t>b) To encourage active and responsible citizenship by cultivating the highest ideals in business, professional and civic traditions.</a:t>
          </a:r>
        </a:p>
      </dgm:t>
    </dgm:pt>
    <dgm:pt modelId="{5D1463EA-1FBD-4423-8F7B-87E16CF2BFF4}" type="parTrans" cxnId="{E9B89158-372C-486B-9C51-55632388E4E4}">
      <dgm:prSet/>
      <dgm:spPr/>
      <dgm:t>
        <a:bodyPr/>
        <a:lstStyle/>
        <a:p>
          <a:endParaRPr lang="en-US"/>
        </a:p>
      </dgm:t>
    </dgm:pt>
    <dgm:pt modelId="{AACC0FA3-629A-44B8-A52E-73B5430961A8}" type="sibTrans" cxnId="{E9B89158-372C-486B-9C51-55632388E4E4}">
      <dgm:prSet/>
      <dgm:spPr/>
      <dgm:t>
        <a:bodyPr/>
        <a:lstStyle/>
        <a:p>
          <a:endParaRPr lang="en-US"/>
        </a:p>
      </dgm:t>
    </dgm:pt>
    <dgm:pt modelId="{28CC03EE-9F91-4579-ABC6-07094FA15712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pPr algn="l"/>
          <a:r>
            <a:rPr lang="en-US" sz="2000" i="1" dirty="0"/>
            <a:t>c) To promote and further international understanding, friendship and  </a:t>
          </a:r>
          <a:r>
            <a:rPr lang="en-US" sz="2000" i="1" dirty="0" smtClean="0"/>
            <a:t>co-</a:t>
          </a:r>
          <a:r>
            <a:rPr lang="en-US" sz="2000" i="1" dirty="0" err="1" smtClean="0"/>
            <a:t>opera`tion</a:t>
          </a:r>
          <a:r>
            <a:rPr lang="en-US" sz="2600" i="1" dirty="0"/>
            <a:t>.</a:t>
          </a:r>
        </a:p>
      </dgm:t>
    </dgm:pt>
    <dgm:pt modelId="{4E71DCF0-835E-4DA0-9E8F-29E4BF5F8EE7}" type="parTrans" cxnId="{8ED00C20-68C2-4B8A-8EAF-830520D095C9}">
      <dgm:prSet/>
      <dgm:spPr/>
      <dgm:t>
        <a:bodyPr/>
        <a:lstStyle/>
        <a:p>
          <a:endParaRPr lang="en-US"/>
        </a:p>
      </dgm:t>
    </dgm:pt>
    <dgm:pt modelId="{5F64E568-27DC-4DEB-9224-7ADED822F763}" type="sibTrans" cxnId="{8ED00C20-68C2-4B8A-8EAF-830520D095C9}">
      <dgm:prSet/>
      <dgm:spPr/>
      <dgm:t>
        <a:bodyPr/>
        <a:lstStyle/>
        <a:p>
          <a:endParaRPr lang="en-US"/>
        </a:p>
      </dgm:t>
    </dgm:pt>
    <dgm:pt modelId="{3A8D82D3-218C-4731-9CF9-AE1F6C37E976}">
      <dgm:prSet custT="1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>
          <a:scene3d>
            <a:camera prst="orthographicFront"/>
            <a:lightRig rig="threePt" dir="t"/>
          </a:scene3d>
          <a:sp3d>
            <a:bevelB w="57150" h="38100" prst="hardEdge"/>
          </a:sp3d>
        </a:bodyPr>
        <a:lstStyle/>
        <a:p>
          <a:pPr algn="l"/>
          <a:r>
            <a:rPr lang="en-US" sz="2000" i="1" dirty="0"/>
            <a:t>d) To promote the extension of the association</a:t>
          </a:r>
          <a:r>
            <a:rPr lang="en-US" sz="2600" i="1" dirty="0"/>
            <a:t>.</a:t>
          </a:r>
        </a:p>
      </dgm:t>
    </dgm:pt>
    <dgm:pt modelId="{3D099AEE-C3C3-42B7-A2B1-5945EDC076E6}" type="parTrans" cxnId="{35A69074-659A-42F9-A6D3-1043B4C6B070}">
      <dgm:prSet/>
      <dgm:spPr/>
      <dgm:t>
        <a:bodyPr/>
        <a:lstStyle/>
        <a:p>
          <a:endParaRPr lang="en-US"/>
        </a:p>
      </dgm:t>
    </dgm:pt>
    <dgm:pt modelId="{D167F79D-85EA-477D-A3E9-15F276A98883}" type="sibTrans" cxnId="{35A69074-659A-42F9-A6D3-1043B4C6B070}">
      <dgm:prSet/>
      <dgm:spPr/>
      <dgm:t>
        <a:bodyPr/>
        <a:lstStyle/>
        <a:p>
          <a:endParaRPr lang="en-US"/>
        </a:p>
      </dgm:t>
    </dgm:pt>
    <dgm:pt modelId="{E949F5F3-5B01-46B8-9729-FA458B82835B}" type="pres">
      <dgm:prSet presAssocID="{8CCE24CB-9CFE-4EAF-AE01-41DFE146786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7038F55-32FE-4686-9C23-3FEC97662998}" type="pres">
      <dgm:prSet presAssocID="{D0D843B1-95B3-4A06-AAFB-45EBDA5F0089}" presName="linNode" presStyleCnt="0"/>
      <dgm:spPr/>
    </dgm:pt>
    <dgm:pt modelId="{0F01AFE1-D3F5-4F50-BEB0-54161C5CDBFF}" type="pres">
      <dgm:prSet presAssocID="{D0D843B1-95B3-4A06-AAFB-45EBDA5F0089}" presName="parentText" presStyleLbl="node1" presStyleIdx="0" presStyleCnt="4" custScaleX="193209" custScaleY="23600" custLinFactNeighborX="-2363" custLinFactNeighborY="-35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B5C21B-BCD5-4FD0-B4AD-0F116B04E648}" type="pres">
      <dgm:prSet presAssocID="{A2F7706D-D781-49FC-920B-443C24A6296B}" presName="sp" presStyleCnt="0"/>
      <dgm:spPr/>
    </dgm:pt>
    <dgm:pt modelId="{7F5BD5C2-85F5-4DA9-9CE6-3FFEB64E27BD}" type="pres">
      <dgm:prSet presAssocID="{30D260F9-91B6-4F63-89B6-C4C0969D28D6}" presName="linNode" presStyleCnt="0"/>
      <dgm:spPr/>
    </dgm:pt>
    <dgm:pt modelId="{C78E92CE-D136-41CA-B002-DDFC5BB70C1E}" type="pres">
      <dgm:prSet presAssocID="{30D260F9-91B6-4F63-89B6-C4C0969D28D6}" presName="parentText" presStyleLbl="node1" presStyleIdx="1" presStyleCnt="4" custScaleX="193119" custScaleY="23693" custLinFactNeighborX="-1848" custLinFactNeighborY="-138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DCE552-D672-4E6B-B183-63BF64F622DA}" type="pres">
      <dgm:prSet presAssocID="{AACC0FA3-629A-44B8-A52E-73B5430961A8}" presName="sp" presStyleCnt="0"/>
      <dgm:spPr/>
    </dgm:pt>
    <dgm:pt modelId="{2C31B9C3-DEC1-4837-A16A-E9C4C46A7037}" type="pres">
      <dgm:prSet presAssocID="{28CC03EE-9F91-4579-ABC6-07094FA15712}" presName="linNode" presStyleCnt="0"/>
      <dgm:spPr/>
    </dgm:pt>
    <dgm:pt modelId="{EB6066B3-55FB-42ED-BA76-9626A1F04458}" type="pres">
      <dgm:prSet presAssocID="{28CC03EE-9F91-4579-ABC6-07094FA15712}" presName="parentText" presStyleLbl="node1" presStyleIdx="2" presStyleCnt="4" custScaleX="193119" custScaleY="26693" custLinFactNeighborX="-1967" custLinFactNeighborY="-393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ED566D-0F30-4DBB-91F8-8EBF1EC9087D}" type="pres">
      <dgm:prSet presAssocID="{5F64E568-27DC-4DEB-9224-7ADED822F763}" presName="sp" presStyleCnt="0"/>
      <dgm:spPr/>
    </dgm:pt>
    <dgm:pt modelId="{58C0D70F-1E38-41AD-B437-89FE43AEC2C3}" type="pres">
      <dgm:prSet presAssocID="{3A8D82D3-218C-4731-9CF9-AE1F6C37E976}" presName="linNode" presStyleCnt="0"/>
      <dgm:spPr/>
    </dgm:pt>
    <dgm:pt modelId="{BAD9B0E4-EE83-4131-8AA3-66B9061368C9}" type="pres">
      <dgm:prSet presAssocID="{3A8D82D3-218C-4731-9CF9-AE1F6C37E976}" presName="parentText" presStyleLbl="node1" presStyleIdx="3" presStyleCnt="4" custScaleX="193119" custScaleY="23716" custLinFactNeighborX="-1954" custLinFactNeighborY="-553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5A69074-659A-42F9-A6D3-1043B4C6B070}" srcId="{8CCE24CB-9CFE-4EAF-AE01-41DFE1467868}" destId="{3A8D82D3-218C-4731-9CF9-AE1F6C37E976}" srcOrd="3" destOrd="0" parTransId="{3D099AEE-C3C3-42B7-A2B1-5945EDC076E6}" sibTransId="{D167F79D-85EA-477D-A3E9-15F276A98883}"/>
    <dgm:cxn modelId="{8ED00C20-68C2-4B8A-8EAF-830520D095C9}" srcId="{8CCE24CB-9CFE-4EAF-AE01-41DFE1467868}" destId="{28CC03EE-9F91-4579-ABC6-07094FA15712}" srcOrd="2" destOrd="0" parTransId="{4E71DCF0-835E-4DA0-9E8F-29E4BF5F8EE7}" sibTransId="{5F64E568-27DC-4DEB-9224-7ADED822F763}"/>
    <dgm:cxn modelId="{E9B89158-372C-486B-9C51-55632388E4E4}" srcId="{8CCE24CB-9CFE-4EAF-AE01-41DFE1467868}" destId="{30D260F9-91B6-4F63-89B6-C4C0969D28D6}" srcOrd="1" destOrd="0" parTransId="{5D1463EA-1FBD-4423-8F7B-87E16CF2BFF4}" sibTransId="{AACC0FA3-629A-44B8-A52E-73B5430961A8}"/>
    <dgm:cxn modelId="{C0B0807E-FF17-4966-AE72-DC55126E342D}" type="presOf" srcId="{28CC03EE-9F91-4579-ABC6-07094FA15712}" destId="{EB6066B3-55FB-42ED-BA76-9626A1F04458}" srcOrd="0" destOrd="0" presId="urn:microsoft.com/office/officeart/2005/8/layout/vList5"/>
    <dgm:cxn modelId="{4C3567BD-1F80-41DB-BB2C-594F979D4567}" type="presOf" srcId="{30D260F9-91B6-4F63-89B6-C4C0969D28D6}" destId="{C78E92CE-D136-41CA-B002-DDFC5BB70C1E}" srcOrd="0" destOrd="0" presId="urn:microsoft.com/office/officeart/2005/8/layout/vList5"/>
    <dgm:cxn modelId="{04F22FD5-DD3E-43C7-9258-C398CBD537DB}" type="presOf" srcId="{3A8D82D3-218C-4731-9CF9-AE1F6C37E976}" destId="{BAD9B0E4-EE83-4131-8AA3-66B9061368C9}" srcOrd="0" destOrd="0" presId="urn:microsoft.com/office/officeart/2005/8/layout/vList5"/>
    <dgm:cxn modelId="{0CB8F459-CB3D-450D-B4A9-752422BF4A30}" type="presOf" srcId="{D0D843B1-95B3-4A06-AAFB-45EBDA5F0089}" destId="{0F01AFE1-D3F5-4F50-BEB0-54161C5CDBFF}" srcOrd="0" destOrd="0" presId="urn:microsoft.com/office/officeart/2005/8/layout/vList5"/>
    <dgm:cxn modelId="{A9982DD1-80EE-4BCD-AFFB-62D8011D8BA7}" srcId="{8CCE24CB-9CFE-4EAF-AE01-41DFE1467868}" destId="{D0D843B1-95B3-4A06-AAFB-45EBDA5F0089}" srcOrd="0" destOrd="0" parTransId="{592FB39E-1D37-4315-8761-585A2BEBF437}" sibTransId="{A2F7706D-D781-49FC-920B-443C24A6296B}"/>
    <dgm:cxn modelId="{A808D162-A2B5-4C2A-960C-E97D5B4AD0D1}" type="presOf" srcId="{8CCE24CB-9CFE-4EAF-AE01-41DFE1467868}" destId="{E949F5F3-5B01-46B8-9729-FA458B82835B}" srcOrd="0" destOrd="0" presId="urn:microsoft.com/office/officeart/2005/8/layout/vList5"/>
    <dgm:cxn modelId="{B65E86CD-1C06-4D2F-8E9A-4FF64A51506B}" type="presParOf" srcId="{E949F5F3-5B01-46B8-9729-FA458B82835B}" destId="{87038F55-32FE-4686-9C23-3FEC97662998}" srcOrd="0" destOrd="0" presId="urn:microsoft.com/office/officeart/2005/8/layout/vList5"/>
    <dgm:cxn modelId="{26D32FFE-9D91-4000-A010-51AC0BBFD094}" type="presParOf" srcId="{87038F55-32FE-4686-9C23-3FEC97662998}" destId="{0F01AFE1-D3F5-4F50-BEB0-54161C5CDBFF}" srcOrd="0" destOrd="0" presId="urn:microsoft.com/office/officeart/2005/8/layout/vList5"/>
    <dgm:cxn modelId="{78048AF2-38D0-4B2F-87B4-33F503BF4045}" type="presParOf" srcId="{E949F5F3-5B01-46B8-9729-FA458B82835B}" destId="{FEB5C21B-BCD5-4FD0-B4AD-0F116B04E648}" srcOrd="1" destOrd="0" presId="urn:microsoft.com/office/officeart/2005/8/layout/vList5"/>
    <dgm:cxn modelId="{1B047A74-60E3-44CF-B85C-E85CFAC29D62}" type="presParOf" srcId="{E949F5F3-5B01-46B8-9729-FA458B82835B}" destId="{7F5BD5C2-85F5-4DA9-9CE6-3FFEB64E27BD}" srcOrd="2" destOrd="0" presId="urn:microsoft.com/office/officeart/2005/8/layout/vList5"/>
    <dgm:cxn modelId="{DFCB4576-C4BE-4984-A75C-76A90CE2FCB9}" type="presParOf" srcId="{7F5BD5C2-85F5-4DA9-9CE6-3FFEB64E27BD}" destId="{C78E92CE-D136-41CA-B002-DDFC5BB70C1E}" srcOrd="0" destOrd="0" presId="urn:microsoft.com/office/officeart/2005/8/layout/vList5"/>
    <dgm:cxn modelId="{742A87BD-CA34-472A-B180-696F6CE14BF3}" type="presParOf" srcId="{E949F5F3-5B01-46B8-9729-FA458B82835B}" destId="{6EDCE552-D672-4E6B-B183-63BF64F622DA}" srcOrd="3" destOrd="0" presId="urn:microsoft.com/office/officeart/2005/8/layout/vList5"/>
    <dgm:cxn modelId="{263C46E9-5B45-404F-BF2D-B3E161998970}" type="presParOf" srcId="{E949F5F3-5B01-46B8-9729-FA458B82835B}" destId="{2C31B9C3-DEC1-4837-A16A-E9C4C46A7037}" srcOrd="4" destOrd="0" presId="urn:microsoft.com/office/officeart/2005/8/layout/vList5"/>
    <dgm:cxn modelId="{3DA247FC-EA68-4DC4-B2F0-BF64FE7EE52B}" type="presParOf" srcId="{2C31B9C3-DEC1-4837-A16A-E9C4C46A7037}" destId="{EB6066B3-55FB-42ED-BA76-9626A1F04458}" srcOrd="0" destOrd="0" presId="urn:microsoft.com/office/officeart/2005/8/layout/vList5"/>
    <dgm:cxn modelId="{E296ED04-CB0E-42B5-B907-C657E58B2CA2}" type="presParOf" srcId="{E949F5F3-5B01-46B8-9729-FA458B82835B}" destId="{EBED566D-0F30-4DBB-91F8-8EBF1EC9087D}" srcOrd="5" destOrd="0" presId="urn:microsoft.com/office/officeart/2005/8/layout/vList5"/>
    <dgm:cxn modelId="{F2648FA9-681C-44C8-8E4F-E5F32D0173BE}" type="presParOf" srcId="{E949F5F3-5B01-46B8-9729-FA458B82835B}" destId="{58C0D70F-1E38-41AD-B437-89FE43AEC2C3}" srcOrd="6" destOrd="0" presId="urn:microsoft.com/office/officeart/2005/8/layout/vList5"/>
    <dgm:cxn modelId="{DED248C6-F7BC-4D57-8B3C-2FA11F6981D4}" type="presParOf" srcId="{58C0D70F-1E38-41AD-B437-89FE43AEC2C3}" destId="{BAD9B0E4-EE83-4131-8AA3-66B9061368C9}" srcOrd="0" destOrd="0" presId="urn:microsoft.com/office/officeart/2005/8/layout/vList5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2.wdp>
</file>

<file path=ppt/media/hdphoto3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DE7283-2BBD-4C08-93F1-7A8E0AA0110D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6BE90B-058A-4E6C-8F87-BF2F11BAF65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BFDEA-61BF-449B-9EAA-9877CCDA9D0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6th AGM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54706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BFDEA-61BF-449B-9EAA-9877CCDA9D0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6th AGM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09334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RTN</a:t>
            </a:r>
            <a:r>
              <a:rPr lang="en-US" baseline="0" dirty="0" smtClean="0"/>
              <a:t> SONG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6th AGM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3BFDEA-61BF-449B-9EAA-9877CCDA9D0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79778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2.jpeg"/><Relationship Id="rId4" Type="http://schemas.openxmlformats.org/officeDocument/2006/relationships/diagramQuickStyle" Target="../diagrams/quickStyle2.xml"/><Relationship Id="rId9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media" Target="../media/media2.mp3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38356" y="6008691"/>
            <a:ext cx="4572000" cy="1200329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US" sz="2400" b="1" i="1" dirty="0">
                <a:ln w="18415" cmpd="sng">
                  <a:solidFill>
                    <a:srgbClr val="0070C0"/>
                  </a:solidFill>
                  <a:prstDash val="solid"/>
                </a:ln>
                <a:solidFill>
                  <a:srgbClr val="00B0F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Algerian" pitchFamily="82" charset="0"/>
              </a:rPr>
              <a:t>27</a:t>
            </a:r>
            <a:r>
              <a:rPr lang="en-US" sz="2400" b="1" i="1" baseline="30000" dirty="0">
                <a:ln w="18415" cmpd="sng">
                  <a:solidFill>
                    <a:srgbClr val="0070C0"/>
                  </a:solidFill>
                  <a:prstDash val="solid"/>
                </a:ln>
                <a:solidFill>
                  <a:srgbClr val="00B0F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Algerian" pitchFamily="82" charset="0"/>
              </a:rPr>
              <a:t>th</a:t>
            </a:r>
            <a:r>
              <a:rPr lang="en-US" sz="2400" b="1" i="1" dirty="0">
                <a:ln w="18415" cmpd="sng">
                  <a:solidFill>
                    <a:srgbClr val="0070C0"/>
                  </a:solidFill>
                  <a:prstDash val="solid"/>
                </a:ln>
                <a:solidFill>
                  <a:srgbClr val="00B0F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Algerian" pitchFamily="82" charset="0"/>
              </a:rPr>
              <a:t> JULY 2024 ( SATURDAY)</a:t>
            </a:r>
          </a:p>
          <a:p>
            <a:r>
              <a:rPr lang="en-US" sz="2400" b="1" i="1" dirty="0">
                <a:ln w="18415" cmpd="sng">
                  <a:solidFill>
                    <a:srgbClr val="0070C0"/>
                  </a:solidFill>
                  <a:prstDash val="solid"/>
                </a:ln>
                <a:solidFill>
                  <a:srgbClr val="00B0F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Algerian" pitchFamily="82" charset="0"/>
              </a:rPr>
              <a:t>TAN N SAND BEACH RESORT, GO</a:t>
            </a:r>
            <a:r>
              <a:rPr lang="en-US" sz="2400" b="1" i="1" dirty="0">
                <a:ln w="18415" cmpd="sng">
                  <a:solidFill>
                    <a:srgbClr val="0070C0"/>
                  </a:solidFill>
                  <a:prstDash val="solid"/>
                </a:ln>
                <a:solidFill>
                  <a:srgbClr val="00B0F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9028"/>
            <a:ext cx="9144000" cy="1200329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 algn="ctr"/>
            <a:r>
              <a:rPr lang="en-US" sz="4000" b="1" i="1" dirty="0" smtClean="0">
                <a:ln>
                  <a:solidFill>
                    <a:schemeClr val="tx1"/>
                  </a:solidFill>
                </a:ln>
                <a:solidFill>
                  <a:srgbClr val="65E5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itchFamily="18" charset="0"/>
              </a:rPr>
              <a:t>WELCOME TO GOA </a:t>
            </a:r>
          </a:p>
          <a:p>
            <a:pPr algn="ctr"/>
            <a:r>
              <a:rPr lang="en-US" sz="4000" b="1" i="1" dirty="0" smtClean="0">
                <a:ln>
                  <a:solidFill>
                    <a:schemeClr val="tx1"/>
                  </a:solidFill>
                </a:ln>
                <a:solidFill>
                  <a:srgbClr val="65E5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itchFamily="18" charset="0"/>
              </a:rPr>
              <a:t>FOR </a:t>
            </a:r>
          </a:p>
          <a:p>
            <a:pPr algn="ctr"/>
            <a:r>
              <a:rPr lang="en-US" sz="4000" b="1" i="1" dirty="0" smtClean="0">
                <a:ln>
                  <a:solidFill>
                    <a:schemeClr val="tx1"/>
                  </a:solidFill>
                </a:ln>
                <a:solidFill>
                  <a:srgbClr val="65E5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itchFamily="18" charset="0"/>
              </a:rPr>
              <a:t>7</a:t>
            </a:r>
            <a:r>
              <a:rPr lang="en-US" sz="4000" b="1" i="1" baseline="30000" dirty="0" smtClean="0">
                <a:ln>
                  <a:solidFill>
                    <a:schemeClr val="tx1"/>
                  </a:solidFill>
                </a:ln>
                <a:solidFill>
                  <a:srgbClr val="65E5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itchFamily="18" charset="0"/>
              </a:rPr>
              <a:t>TH</a:t>
            </a:r>
            <a:r>
              <a:rPr lang="en-US" sz="4000" b="1" i="1" dirty="0" smtClean="0">
                <a:ln>
                  <a:solidFill>
                    <a:schemeClr val="tx1"/>
                  </a:solidFill>
                </a:ln>
                <a:solidFill>
                  <a:srgbClr val="65E5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itchFamily="18" charset="0"/>
              </a:rPr>
              <a:t> ANNUAL GENERAL MEETING</a:t>
            </a:r>
          </a:p>
          <a:p>
            <a:pPr algn="ctr"/>
            <a:r>
              <a:rPr lang="en-US" sz="4000" b="1" i="1" dirty="0" smtClean="0">
                <a:ln>
                  <a:solidFill>
                    <a:schemeClr val="tx1"/>
                  </a:solidFill>
                </a:ln>
                <a:solidFill>
                  <a:srgbClr val="65E5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itchFamily="18" charset="0"/>
              </a:rPr>
              <a:t> </a:t>
            </a:r>
            <a:endParaRPr lang="en-US" sz="4000" b="1" i="1" dirty="0">
              <a:ln>
                <a:solidFill>
                  <a:schemeClr val="tx1"/>
                </a:solidFill>
              </a:ln>
              <a:solidFill>
                <a:srgbClr val="65E5B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oper Black" pitchFamily="18" charset="0"/>
            </a:endParaRPr>
          </a:p>
        </p:txBody>
      </p:sp>
      <p:pic>
        <p:nvPicPr>
          <p:cNvPr id="4" name="Picture 3" descr="C:\Users\hp\Downloads\IMG_439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8" y="-241693"/>
            <a:ext cx="1556835" cy="14229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143" y="23934"/>
            <a:ext cx="1251859" cy="1157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526041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4.24254E-6 0.00694 L 4.24254E-6 -0.06528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4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4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data:image/png;base64,%20iVBORw0KGgoAAAANSUhEUgAAAd4AAAFFCAYAAABCP4xDAAAAAXNSR0IArs4c6QAAAARnQU1BAACxjwv8YQUAAAAJcEhZcwAADsMAAA7DAcdvqGQAAOv+SURBVHhe7J0FYNxG2v6f1fKumZlix2HmpEmaJsWUmfkK116v7fXaKzMzM16Zm0KaNA0zg8O2Y2b28kr6v+/Iip00pfvu+/5Oq8eWJY1GMyOtVz+9A+/AkCFDhgwZMmTIkCFDhgwZMmTIkCFDhgwZMmTIkCFDhgwZMmTIkCFDhgwZMmTIkCFDhgwZMmTIkCFDhgwZMmTIkCFDhgwZMmTIkCFDhgwZMmTIkCFDhgwZMmTIkCFDhgwZMmTIkCFDhgwZMmTIkCFDhgwZMmTIkCFDhgwZMmTIkCFDhgwZMmTIkCFDhgwZMmTIkCFDhgwZMmTIkCFDhgwZMmTIkCFDhgwZMmTIkCFDB6dMXWtDhgz1Iqmqau7aZEnwVaeq3lCEyaYqXWF7pcIk+cM2jzM2tYZ2ZS0Uqslk+klcQ4YM/f+XAV5Dhv4/SVFVO60komwUvGVpJlOzpLbVmmCJLFAkSwHCrYC/XVHDfrdqiRwimcxxEDBltkoiDSEVEn2RW5RwcJPJ6uiEI8YMk8WrBn0bFaujwWpNMsEWWwdXfDPFU+mMAEGZ14YMGfr/IAO8hgz9H0lRCLQ+b7xJrs1TQ41Zcsg7BKFmtynQmQqE+5rkVrPqa5YUOZyoIhiDcCcFe1QoIclsgiSZiNH0lRXsVemrK7692leYDeQAxZTMDhVml0mSnCFI5nqTNapDssUpsmorVSVbucWd5A+r9iLJHFtqjo4vNTlTW+j0TsM6NmTo/04GeA0Z+l9SuaI4MwOB5DAq+po8FSmKtyVLCvlHINjWXw03xKvBlhj4WiyS3GYyyz4yZP1E5wDCoQBUOUgwDUNSyDClb6nM9ikvwlClReVwXiSYFLJ+JVWwGARgiX5MZlpbyKA2u6DSWjE5iMqRqskeI5sscR2wxzfC6t5ldieUqVJEkeRM3QNX8g6TI6maIOyllAwZMvS/JAO8hgz9F6WqqsnbtDPN5QyMVvwNo2VvzUh4GvPhqSbI1rmkULsToTYoMi0hHyQ5TF/CEFRFhqISMAmgGmCZpWTd0o5ioh2mKh8j2KoEWjNtypJMRyVYaF/lbQFpPofO4jQ4ka5tk5mTkKDABrPVQVBmIEcjZIlRTLbETpMjsVVyJe2m9TpzRM4akxS9EjE5FQRhvc3YkCFD/yUZ4DVk6H8ohq3aWZdkQkN/1V83UvHWTFA6K8cq7SVJkr/OikAzTOEOYcWawgzLEJ0VJguU22lNGmAJjmKf4MpfSkKwWPi4iajJUFbMFsgET4awmRaZT5LCMCsMbwpm8EKmtCgNOk7Ipn1FnCupnK9KR82iqlrAGBYCPS1mG6VDFrE9FrIlJaQ4M5qlyLR1tpjcpZIlaRESszdIpsQOSsyQIUP/BRngNWToPxS32Zr8NSly6/apJrnpeKWjZrjcXpwieUscBGCQdQs1FKIvGSFP4nZZMh65apjhByttEkTN9BWUbIRiN4KqE0HFhEBIgi9sgz9kQSCowOP1IxhSKRzwK2aCJuNTgdlsFmurVQG3/7qcNjgdZjitKhy2MFyWIBzmEGyWMCxqCJLio3MpEYZwmMpDoKZXBiqTiTt6URkZ8lZaR0CxxkJxZYYkd1aJxZ25So3KXWS1pi40JQ6ookv3GZ2zDBn6z2WA15Ch36nWVjXWrRYNl3xVh6ve8jFye+kQyVMcL3mrIPsIttxea9IsTyGuIqavmoUsS5WWkDkO7YEoNHUSTBUJtc0BVDWE0Nwqo7qhA7VNXnQGVPiCMnw+P1qaW2kdJguYLVaGJeGWFq83CLvVCpfDQoZuCLExTkREuOGwWynchJhIK7KTI5AcZ0NCpA1pSU6kxiuIdQTgNgdhNfkJwn7IdK4UopSpzLKo6uYXA1oRhE22SMiOVKjO3HazO2uzFJG9Ro7MnGtPHLuS4Nsors+QIUO/SwZ4DRn6jVI6OpIQ2jNW7aw6WvEVT1M6d+VZOostqqcGsr+NvkwMR4Yiw4usUK4stjjJeoyAH9Fo7nSisknBzpoAtpR0omh3DUKyCm9HJ7ydXgKlBRFktVosFsTFWZCSZEdirBsxMRFktVI4WbgmswK/KQFzVzbi46+X0TEXjhiXh0lD4yArHjS3tKOxoRPVtUF0eGQEw2F0dAbgDQCREU5Eue3ITHahf14s+mY4kJNkRUqsghh7kCziTijck1pmvNMl8DXTE4LXFrMLkiMNYWeWHHbllkvu7MWqM/tr1Z29zPVjZq3pNKMt2JCh3yoDvIYM/YpUtSpBbm44zOTZM1PtLJuMjh0ZJu9uKUzANQU8XV8i+itqX00EKzsUSwz8Uhzq2h3YVubFxt1t2LyzGZXVTfAEOmFxRaC81ocIO/DXM4dicL4DCQlRSEqIhcvpALgamV1oUJJBskbDYbKOgwoR0I4d5UE89OJ8LF61AxbJhCMm5OH2a6cgL8NNRVDEooRNxE8FLW1kQTc00+JBRXU7dpV2oLKuE1X1bJmbEEsWckFOLIb1j8Ow/GgUpACx9g5IYa4mD9LVsCWsUDHouriKXLLBbIshAGeqSkS/WnNUwTKzM/WbUGTKfEdMvzKjCtqQoV+XAV5Dhn5G7D1KbV87Wu2ov0jx7D7O1LolydRRbFK8dQQtDxQCHA/e4Q7HZNrSOhpBKRb1/ihsLlOwaF0VVm2pIgu0HQ5rGLk5Lozsn4JRw7NhjsrCE6+txIoVW3DbNdNwzPQBaGgKoKyqHlW1ZLW2Bsl69VJYBxoaO+En+CpkiUpmCxrbfATRFihsjhISI1wW9MmMRVKcG4kE74QYN+JibUiKdyI7LQZpyRQe44DLZqJyh9Dp9aCayrR7TyvWbqnDpqI6VNV5YbM7UZgdi/GDEzBhSCzyk4AYcxvoJlBeIb4ftHA7MIFYsgC2BKjuXMjuwhZE9l8pu7PfdNtzv5USjY5Yhgz9kgzwGjK0n0QvZX95Htp2zAy3F1+Etk2DpPZtUrizHqZwAJLokMRtrRRZciJMsG2TY7CzxonFG1uxcHUpSsvqEBUJDO0bjcljUjFmeA5SUxOExdjiMWFDcQiPvfgjlq7ZjthosnbjIuDzBNHa5oUnREAnqDssEhw2CVbu9GSzwh8Gmuk4S5II+ApbolQUOs5VyE6LCf5AiCxjGUEx8Jerl+2IpvRTCcp9c5NQkB2PAXnRyMuOQEoCwdhphdfrQ0lZAxatrMCi1TXYtacddotZvCTMGJeGMYVOZMR44UAr5Un5U9oqQ5/yVUwSJHs8lMhCBCP61Zij+31jcvf5uNY7aFFuLjciGzJkaH8Z4DVkqIcIui61dd1RSsv2q5TWTcPRtiFa7qyAGgrAwm22prCoejWb2bpNQK0nBqt2hTFndTXWbiqD7OvA4MIYHDohCxNGZiEzKwXekBnFFZ3Ysr0J63fUY/OOauwsrUNjs0+Ak2W2WOByRcLr6URitBknHZaDIX0ikBRLQHXa0YkkfP5DCTZt3imgmpKaieb6amF117X40S8/HWccU4hYRyca69pR2wLsrApj/qo9aOno7MpFU0yElazgGPTLS8Sg/DgM7kcw7hOFzORIBAN+bNlVj4XLy7B4ZTXKa3xIT4vD1BEpOGxkNAamBxFlawd71ZLDmutKHroU4pcDZyKUiEEwRQ/bYYvu85yUMekTSYpg/9GGDBnqIQO8hgyRPlJV86nqzr5K3cYzQ/Vbz7K2FfWR24uhBFsgqeymghtcycIzWxG2JaOqMxbzNwQwe1EFWYhViI5SMXVkKg6fnIPBgzIgSw5sL/Fg6YYarNxUiaKdtdhT1oQAwSo+Pgl9+uQhPz8PxSXFWLliJRwOskpTU1BXU4dB2Wa8/sghGJjnAIJkNFpcWLzJjidfXYFTjx2J8gYvflhchpGFVkydPBSPvLwUy9eW4eozB+Gmi3MJrApCahSWbnfh6ju/wZad5fTCwF/1rrG9PVph+aoS4yOQnR6NEf3jccioTIwenIK0RAeaWzoxf3k5flhagnXbm2ExWXEoAXjmpAQM66Mi2twGOdDl5EqiFxJZIevbTQDORNA9oNkUN3K2M67fU6aUUWsNRxyGDHXLAK+hP70URbErjctPkjq3Xiw3rJyAliKn4mmETJatRItFOKOwImhPQL0/GXPXduLz+Xuws7gahTkuzJyWjmnjc5GVkY7qVoVgVUGw2oNVm6tQXdeKQEhBVlY2xowbh1EjRmDYkMHI79sXSUmJWLFyBa64/EoUF++GzUZ5BMMY38+J1+4Zhf45DoRCnZDMDizbHoGn31iDs884HBX1AdzxwCc4/8QBOOuUGbjrmW/x3fwdmDLYidfvG4vs5DC9IERhRUkCrrjjR2zeVqZ901V22KHhl+nbg79CZrMJ0W47CrPjMH54KmbQS8SoQYlk6YewdlsNZv1QhkXLqxAIyJgyJhOnH5qIEbkmOFQyr7k3tClEFrhVWMCqLQIhe37YHDtyjSV+2GeKLftLR8aAnV1ZGTL0p5YBXkN/ailKTW6obsP5pqaN51taV+XIzcSGYEDASTbLwsmFIsWiXc3Eou3A27OKsGlrBQoynDjv2AKyOPsgMi4OxVVhfDZnJ75bsA3bixvh9YeRkJSEiRPH4+gjj8L4MeOQlZuDqKjILutTE0EfDz38KB64/150dGh9ksb3jyTwjkH/LCuB10vxzWgJJOP7NW1YuGwPyio6yVpOR3tLC/w+GVEpSdi4pRaH9A/h7r8NQITVB5MlCsuL43DFXfOxaXuFxl2ROqnnt140VPPCXq66xb49EuPsGDcoGcdPL8Thk6jsbhN2lLbiy9m78cX3uyErMo6bnIWzj8hAflIH7HILVLLo2bjljlhhyQbVmQ4lalRAihs11xxVcLctbcTqriwMGfrTqudX0JChP40IDDa1YdO4sGf7dWrzqqPQvNamequJP2HuN0VfDPqxRMJrSsH66gi8O7sUPy7ZjrQEM84/oRDHzOgPuzsam4r9+OSbrfhu4VaUVLYQqM0YMmQ4TjrpeBx51BHoP4BA6HLruXbBj/6y9Ulw4o5RVZU1uPXWW/HRxx/A6/VieH4EXrp3AkYVSJB9fopjgVdxYWulCxt2A02tAfRJT0FDWxtZ0wGE4casL+fi2jNTMXNGPExhPyzmOKwsicVld88ji7eCLkjLT+QtKKwDlwcKaeXSHga8x1vdILbTqSMHJOKM44bi8EMykBlnQ0lJG179bAu+WVKKuAgbzjumAMeNj0K6m6zfUJuY1EElW5nbw03WSKgRQ2U5euzKYFTf19XYYZ/ExcW1dSVvyNCfTj0n2zZk6E8hgm5EqH75xWrH+jtRv2Ci1LjaYvLWQSLrk6ErETxlZzLKPZl4b6EPj7+9BuXlZThjZi5uvWoSxo4ehKJKGS98tBmPvbIEc5fsRFO7T6Rts9lx8cUX4MYbb0R2VjZsVhuFskMKblvVYKdZvIQ3HpZDGUZFRSEqJgrbt29DRXkFwTeMtEQ3hg+Ig8MchEovAxKlu6NMwqwfigi2nWhpqCOrOoC2ziC+n7MWSRFBXHJSNmKiKE3KSrK4Ud7qxDfzi1Hf2E7Zaljtlni1oB9Grg5dbdpBcRNIffL64LRTT4XN6cLqzaWYvWgn1myqBA8nHtg/HsdNL8AQAnJZdSs+n7sbG4qDiIhJRkqSGw5rgMrB7imJ2nIIpkC9ZJJbMxWzeTzUkOWWm+4oeuCxZ4xZkAz9KWWA19CfSkpreZypff0VaF53g6X5x1ylcYNJDfq0iQr4uBSBTmsOlpZE44l/78aXP2zA6IEO3Hb1BJx49CjUtdvw4ofb8NirSzGbrNymFi/Bk2GlpS/LYVpkTJw4EUlJSQR5gjkfJ5ZxlTFvczUs+5ng89iuZA9XKclJqK4qx8qVq+Hxh1FZ1YmCrHjk50RS0mTVmmKxaoeKr3/YgdgoN6YfWig8U23Z0YHd5TU4bGwKjp6cBLOJPVBxnnZUtLjw9cJSAi971WJpQO3Wgfa1MPYDfe555+De++7D4YfPQJ/cPCpXEKs3kuW/rAQbttbDKkmYMDIDR0/NQ2KcE0vXVOCrhVVoDziQmRaH2Ai6ZiXQlWSIeNsIi9zkRig0XIHsuO3Oe4vuf+Q5Y8yvoT+dDPAa+lOIYCfdcu25I2XPtmvV+iV/MdctSAo274AqB8jAsxAhrJBtMahR+uDdRT488upKeDsacPW5A3H1xRMRk5CJ97/dg/teWIzP52xCXVM7pcmwJotuP9XX1yMtLQ3jxo0TAGPQsgR06Yye3ZrE+URFq9WK0pLdmPfDjwgEgmjqCKGh2Y/hA1OQkuBCrScer326C7tLGqEEAxiQnwiT7ENHpwf1LT7YJBmHjEmB2xUS7cYmsws1jWzx7qGytoo8fo8yMzNx/fXXY+CAgYiLi8PoMaNx2LRpyM3LRlVtE0F2FxYsL0NxWSvSUqJx5KH5mDQqFa0dfnz8fTHWl/jpZSIFmYlOWOCjD4CtexkmP8E33OCQg4Eh9MKRet+DjzXdef9TlXfddVf3TTFk6A8uA7yG/hS65bozxps6dz6k1i84Raqf7wp3VBBwVVhokcgSDdhSsbEpGY++W4yPZ63DpOGRuOvaiZg6aQjWlYRx2zML8MoHq1Ba2QxZYXzyLEPchsmp92SGhHA4JNpqJ0+ejISEBGHdstjw3XfNG7ywBWzC5o0b8f33c+EPkJVIqqz1wEZ5jBgxGMu3+vDMW8sQHx+L5ORYdLR1YnC/TIwZ0QcbdtZjwYrd6JcXj6F5EZRiALLFhepmF75bUIzaprbfDd6TTz4Jl1xyCex2O1nlYbpHJkRHx2DUyFGYcfh0JCTGY8v2XVi2rhQLl5XB4w1jzMhUzDw0C+mpkfhhRQW+mF8Fky2KrPY4uKwhsn4ZvpS43AlzsNEuhzqGhMLm0XJIbhz62Es7Pjbga+hPIgO8hv7QImvTdMeNZx1iat58q1o7d6qpfok57GvmhlwCLy2SHR5rNubvjMSDb2xA0dYSXHFGPm684hDYolLx2ue7cc8z87BsTRmCIZ74gMhBEGJCcBstZcC5iLw0aSBtaGhAXl4exo4dq0XpIh+DhzmsQVeTvr1xw1rM/n4OnE4JaUlxaGrzoqSiA3CkYtG6auwsoXITBBPj3AiHPFD8LQTAGOH2sai4Hh1kbU4YnouEWLaiTagg8H69qERUNfP+b1VycjJuvvlmDBw4iMpOVupeq563TYiNicWkSRMxaeIEBMn63lBElvqyEmylF4D0lFjMmJBD5UhHaXU7PiDrt9FjQX52CuLdlI5wPcn3IAgE601KqCVZNZuH9Asrzfc+9uoOsnyN8b6G/vAywGvoD607rjupMNyy+S40LDgaNUslU6BV9CQWBDRHoNmUg3eXynjktZWwmdpxxzWjcMYJI7ClDLj/xTV4+f3lqGnsIPSQdcuA5bZZTpg5JjZ6igMJTRQnHA6jra0N06ZNQ2xsbNcxzbLVNrWTTdzbWEjF+g3r8O3sOUhLjMCx08ejrr4FlQ1tWL+tCntK6xEOyrA5zJgxKQdTySKfOWMwGr0uvE8WenOrR0y64PGZkJGejNSkBNS1WPDV/J2ic5UGz58UeK+4XPoLwLHHHosrr7xCWLuiPVpcE71y0HHuDCZgTNsZ6VmYMX0GsnNzUFldjcUrd2Dp6gpiq4opI9Nw9NRMBOn8j74jKBd7kZUZj9R4GyRZa/flyfzVYCOkYEtCGK5hakjquOfal7bd9cRdYVEQQ4b+oDLAa+gPK6V+Q1+1lS3d+TPVxhVWJUQAInAIe9USh5pwLl78tgXP/3slhhZYcd/1EzByZD98tagFtz7xI+Ys2Y4gu0UUQOLz6C9vi/rSA2nf8Lq6OmRnZwurl08TS1c6LB10ujYQeNnidVksGDGkv5gGsKS8hr6kAZw8vQD98xNQXk3WK0F9/OhB6Ai48N6sTdi0rRJRLjti42KxaG0FNu5ogjsiGZIzGfOWb0dt/a+P3BFQJUjGx8fhX/+6GcOGDYOiyMInNIOXr5+HBnFVOs/Xy/MN88uD3e7E0CFDMWH8eISCYSxfW4RFq8tQ1+DBwII4HDutD+JjIzBrwR4s3tCA9PRU5KS4YFECnKLoCIZQK8HYGxsy2Yd5nSHP5Y+/tvmpuwz4GvrjygCvoT+klKZtgxXv9nuk+iUnmxpX2uVgO1R2hsEQscajMpCHJz+rwbtfrsKJU5Nw97VTEJOciWff2457np2H8ppODB02XNCys4OH44jfrkVUOIul+w8vXVYsL3Qe925ubW3F1KlTRQclAS+2IHsAt+c2W7xz5sxFbWMLiksrkJmWCrPVShZkJ66+6EgcPWM8GlpkfP79esxfWYJvFu/A7pJaFKTH4pyTJyEzNRabt5SihMq+ZF0lKur9KK9qRlu7hzL6ZYtX11FHHYWrrroKLpeL9hRmq6iWh4BuVx9srqIX94AHSXEPaiA5KQWTDzkEqamp2LqTq553YOO2BmSnROOE6X1QkBePhWuq8PXiSsTFJyA/KxJWqVMMlWKpwWZY4IlWJVeh0x/a9eCTrxtergz9YWWA19AfToHm7UNMnTsfUOoWHIemZWYlwG2cDA+iCEG3zFuARz/cg29+WIeLTszCTVdNQYcSi3tfWIXn3l5KVq6Eyy67FA888CASExOxfPkyBANBkbawDH8DwHQ1NjaSlZeO8ePHCUAx/HrClsXVuAzkpUuXYu7ceaJXc4c3REVWUZiXicraFmzYRpbsxhI0NzdT+UKoqmtDe0cAI4cWYuLIdKRHtSE73otxw1MJiSp27GnB1l0V6PB4CZD0Q+n/WqkTEuJxww03YPToMbSnxZZEtTxvdZW7q5FabFIop63FNMHpdGLUqFFwOuxYtGgxdpc3Y83GajEpw1FTczB6aCo27WrE5z+UISYqBoXZUXBIAciUmMTV18FGqGFfnGKJyL7x9ntKHnz0xbK77rpLpG7I0B9JBngN/aGk1OxOUjq3/sPUvPRUU9MSc8jPkxww6AgQ1jiUtOXg4XdLMH/pRlx2Wg6uvGgiyprcuPPJhfhg1jokpaTj9ltvwXXX/h0ZGZkoLCxES0sL1q1bpw3T2Q+avyZu6/X5vKIzUnx8IoVouOopDbwKgXcJ5s2bD6spjP55kTDLAYKYC4lJqViyarsYqnP01EJcePoh8Hpk7CiupbI1Iz1WxcwpqZg0LhMTR2Vi6pgMuC1WFBU3w+Pj2ZQENiknDZE/p8MOOwxXXnmlcOjB5WH1bIPev9y6pK44fG/27NmDV155BevXrxcvE00dQazbWgM7Wc3TRmdgEi279rThs7klcEVE0otFNOwm7sVN6athmMJNZAUHslRE9vfJtl0PPfZcmUjckKE/kAzwGvrDSFHa4uX2zdeiYfmF5uZF7rCnhqBgIfCaIVtiUdyRgQf/vRuLV27BNef0xcXnTsSuGidue2whvvpxCwoK++P+++7BhRdeBKfLTeCQ4aL1wEEDUVpaiu3bt3fl9PvEVmpWViZZkqOFVyyBwR4A1+CmYt3adfiBwJubasP9Nx2Fw6aOwcYd1aKDVUtLO9o7ffB0eDCgby5KKpuwdXcV/EEZOSluzDikEKuKWrF5twdx0S5MGDMQiuTCui0VCIW4gl3L4+fEsL366qtEtTgDVi8el1Pb1sq8/4sH72uT45tQXl4uXF9+/PHHoppdiy+hzRMWPa8DwSCmjKWXg5EZKCppwSc/7EFUdAz6Z7lhAzux4mpsGVKYX5aUdNXsiLzupls3PPLES9yd25ChP4z011lDhg5qkXUlKS2bTjG1r7/U2rY8NuypFbDhzjuqNQrlgQw89uEeLFy2VUD3orMnYkuJGf96eC5mLyrCsFEj8dRTj+P0086A2cJOL/S+PYpw/XjTTTeJatSe2h9CP6fOzk589dXXwhpkqHWLt3nRrEnJzJ6tAIfNhbCSiNWbG7GhqAx7SsuhEJC4s9OmHbWY8+NGdPi0sb58dlRsHFrlODz99hZc/8BC3Pr0Krz15RYkkKWclKi1LWvtsz+vESOGE3QPpS1Okdt2tTLxStvW1HNbF98H7kh2//3344MPPhBWPovjavElNHaE8PR7W/DQSysRHWnGXX+fgKED0/Dw29vw2bIAguYYAWmTYoE55IWlba3J1LTsGLun9G/tVe0JIkFDhv4gMixeQwe96OFulTs3nKw0rLpJqZmbHWorBU9NxxCTzE5Uy7l45st6fPvjBlxzRiH+cu4krClRccujP2Lhqt0Yf8h4PP7ow5h26HQBEYVgwfjRxWHp6RnCBeSqVatEhykOY6j8Vvg2NTWJqQEZ3txTWJNuQdKa/q5eswY//DAP7R4/Vm2swKy5a6GEQjhy2mR0dJJFKPuRm5GAvHx23xhGY1MbIpxO+AIyWj2qKHdmUgQUuuaPvlmPXeWNaGhohT8QPGA59TBum73qqr/iyCOPorCecCUQdsXZ/3Q9jpg5qaUFDz30IF566aW90O0Wn6jdp2BYRdHORgRDQUwfn4Xxw9OwdlsLvlywB7lZCShId8FC18jnyKoPZrXNKqu2HMluab3vqXc2GGN8Df1RZIDX0EGvO246daravOUBqXrOQKV5G4XwxPX0wJdcaDTl4NXZ7fjkm3U499hUXHnhOBRVWnHL4wuwZPVuTDxkMp54/AlMGDdBAylbhgQJBkU3rBgcEvr06QOLxYIVK1bA7/eL492Q+mUFAgGECKKTJx+CWLJQNSBp0tNZsXw55hF4vcEwwVSCz+ennGWCrh9Os4y/XngU+hbmYc7izdi0tRh9crJgd7qwZUcZmhtaMGlEMi45rRCJ7iBaOmTUNgXQ0NjKlBTXtL/06xs9ehSuv/46JCYm0V739WjHu+9BT4lhRgRdj6cTTz31FJ5++hkqr29vmj3FrxU8/pePBIjLm7Y3Q6aXhekTUjF6WDKWbarDgpV1yM9ORHaymXIKUJFNZPlSeuF2d8gSUagq9j33P/EKf7iGDB30MqqaDR3Uam+vTgw3F5+N2mX9lYZtMMuyeJtUCQo+Szo+WyXjnc/X4Iixsbj6vHGoanXi7ucWYvHKnRg/YTweeeghjBk1ms7gNkmeRYgxocFDgJhAooOR/SlfcMH5uOiiCwWA9eO/VStXrsTcuXO79vYV9zkOE5i5A5fLakFGohuxUQ6yEhWUVFRCoWzCYRk7i3agvq4eXm8ALW3taG1n5x7AxBEFSI2zQQrW4uyj0nDHFSMwckC86JXMlcz792nWr8lms+GYY2aioKAvhXIV8y9XSXdLopcJP1544QU8+eRTYi7hA98Lhi795VmK6JPhKB1+ntmpCC++twV5qU7c+7eJUC0OPPzeLmyptcFkdUPi4lJcs78S1qbleaGWTX/31m2bIJI0ZOgglwFeQwetCBzWCF/pqWhafyya1pnVMDvj52pKE4K2NCza7cbL763F8EIbrr1kLDqVRNz/8mrMXrAdgwcNwj133SWG+Qgs0YOeF028zxDh3sYiH9pmIMmIiorGtddeixNPPJEjdh37ZenwZjh9+OGHXW29HM6w73E+bfNeglvGZacNwPknT0RMTCSSU5JQVdeCtauX4rQjk3HpOWMQ4bLB0+lBVqIdh45MI+ha0L9fFnaVtsHn78CYQTacMXMwUhJj9KS71H1dLHYLedxxx8Fs1l4ktEowtmb50cBxdWn7oh2WXmp4FqY33ngDD9GLC3ceY/H5P70ftM/h4qdrXDCp1RfGcwTf97/djREDYnH9pWNR3hjG059WoKrdBbOVLF/Knkde2zqLYWpde4i/o+TvjY07M7QUDBk6eGWA19BBq1DDuvHhls2XSG0bEsOBeihmE8L8H22Lwa7meDz17nq4TO244dIRiEnJwJPvbMIHX61HbnYu7rzzdkybPp0iMwl0WDBYBCdIDFrNVuwWg0gRw4xuvfU2jBnD411/XT1htGLFSnz//Rza4rD9WnoIamxxp8TaMG10DrIzo8XEAkF/CFbK99BRCTjhiCSM7BcJu02CwwKcceww3HvLyYhOcGFPbRgV9RaUVvDYXQkRDgk2S9dXfK81yvlq12Uly/rYY2diwID+XeEsXuvLgUQWNJXpk08+FeOcGxubusJ/TVw70LVJ4lqFmqYAHn1lA75fugczp6bi4tOHYd7aRrw7tx5+JZasXi47u+r0wdKxAWrjmmlqa/lMup9GE5mhg1oGeA0dlFK8lZnw7/mrqXX9MLW1mIxRzSI12VyoC2fhxc9KsaesHNf/ZTj6DxiEd74qxdufroLZ4sQ1112Lk04+lR79hAOero7AqFul3dq3Glnf1iCqYsiQwbj99tuRn58vwn9JfK4OX5616OOPP9rbw1kP5zg2m1XreEXWZ11rECvW7kSfnDQkxLiRHG3BsIJIetvoRGykE3GxEWjp8GJ7SQOKKwPYXaPgs29XwxOUUNpgw9YqJypqKW2e8lDopyDt168fjj9+prB2NRiLOyIWLpdW7cz3gcO0McwcPmvWLNx2221i+FDPe/Rr6nmtLG6H31XjxQMvrsO2XbU476S+OHJqP7z9dSW+Xx+kF6gIKBKVw6zCTC9WjvZ18eaO4r+0VGyaKBIwZOgglQFeQwedFEW1h9tKzzG1bz3K1LbFpAQ99DCnf2aTGV6k4fPF7Zi3dBvOPT4PM6YNxQ9rWvHCv1ehpd1LkAGKtm7GlqItBAKGgDY5PUsHg4BPD9jsDxe9HfTII48Unp546r9fEqfbM41Vq1Zjzhy2ejn/7q8gT73HkPNLDhRVyait82L6IaOQk52GWAJvaqJdvGBEOJyIcjtFz+aPv9uEJ16dh29/2ICSqhakZmVhZ60FL3y0Ey+9vxS1zV1TAu57CWKe4KOOOoas3YG0x5DlsmjHusuq3YPu8pswb94PuOOO27Fr1y4R4z8RpycmW+gq1KqtLXjk5XXwdPrwt3NHIj0zEU9/vAubq+jDstqEt0qucpZ8pbC2bxpi9pZc3txclSVONmToIJQBXkMHn9p3DDF5Sk+xtG2IDPnqmFj0j8xOMuKweo8N78zajBH9HLjotBEorbXiubdXYOeeWnGq3+fF66+8hssuvQyff/656GnMXwMdPHvhK6o5dQDp4n1u4+S1LOB1xhln4OKLL4bD4dBi0LGekNXVDXVu623HJ598jLKy7nG9fJyn2FMVFXsqO/Dux0sQ9LZj9+5iFG3fA5fDigi3lWKG4SL+usg65jPtZgVuuxUFfXLR3OTHxk27ydLtwCffrMfqzXvQ6WE/zWSpcu8skl62/PwCHHfcsVRuF+WtvUjogNXWIoi2tTVf94oVy4Wlu3Hjpq6wntf12yXuEd/zLivbJFkwa0kN3vx4M1KTzfjbpaNR0yrjlS+q0OpxiskiFC5Q2AOLt8hs8uw8Eu1lx1HeRpWzoYNSBngNHVRSlBq32l5yotS6cZDasouAoojqSEh2VPtS8eZ3ZQgGWnD5mYPhjkzCax9vwOJVmr99tigFoOmcZcuXickA7r33XtTX1xMMGL7dsNX3uztZMZA0aOjb7NmKPT5dc83fcNppp3Ud+20g0q3e7vjaOFy2tHmKP5vcgmsuHIfCnChifAj+sApvkEBFkHQS4+02E2wWE046fCAOn5iP1PhY5OdmIjMjkSzkdDolhILsVMRFRLDRKtLVy8fV2YcfPgNDhw7Vsmb4Mdj2Xnv3tWr7ZmzevEl4peI26v+J9DIw7KOjo/GXy/5CML8ZkiMKb87ahfnLSnHY6GScccIQzF3VhDlrvPRCFSk8kPG5pkANLO0bY83ePSe1N5b+ej2/IUO9UAZ4DR1caqweqXp3HSd1FtmUoA9WAil3wvGbUzB7XRDLV+3C2UfnYOzIAZi1uAHvz1ojhuQQbYg9bGUxUejfnphSU1MjvC2xf2J2jMFA0Hvtighd6glTLU7PfQWpqWm48cZ/4pBDDukK6z6+v7pYhra2dnz22aeorq4S+wwVG1er0vWwXTt9UgqmjI3H9Kn9MaBvOlo7A2hsJ+vcxJau9rW1mk2IS4hGbGI86huqkZ0WKaY7XLxiD2x2B0aPG47YpHiKSWUWLwtauTIzs3D88ScggqEsxB2mtDUv2suGJr4XO3bswE03/Qvz5v3YFfp71J0WSy8Dd+h65LFH8cTjj+Of//wnzj73TJTV+vHCO5tQXdGIC08ciPx+aXhtdiW2VVnoWu1csQGLEoa1cyfU1s2j0Vl9DKWnN2IbMnTQyACvoYNGiqJEyd7Kk5S2rX1DHRWQyZQTP6ZIbGuIwQffbcXAPDtOP3YIdtcAz7+3Eo2tPg0nihjMooGXly64hMNhfPrppzj//PPF8Jj29nYRLuIIU5EXDRbdYguRAa1ZyAwTbivltk+th/CvSct72bIV+O672WKbYSpJ3LnKDKcNyEqJ5pTR1lqDtGQHOjwKKmp8FNGMkGyiRSXL10xA9WDZouVIjfThvGMSoXgqsGptEZXaJtq0Zd3XE2WpW7DTp0/HyJEjxTb3UObrE7MQievUr5slYc+eUtGJ7LvvvhMhehq/T93nMOzPPONMvPnWm7j04ovF9IPsD/vKyy7D+Inj8eO6Brz9ZRHiyNC/8JQhqGpS8cG8enhDNgJvV61EoB12z/YIuWPHqZ11OwZ0JW3I0EEjA7yGDhrJDavHw7/zKHPndqsU9JKly+2DZnQgGZ8trENtdQ0uOLEQUXHJeOOLzVi7SRsvq+GEf7qAIqyufWHKEyDceOONuPnmm7FtGztI0uHKR/WvCe90L5rxxtuUNlm+hx56KFmG/0RaWhofEDowqLRqX4Y8Q7+2tlqUhqcD5MkFol1mRLpi0NZpRYTDgiEDMtHmUVFc2iYsUy+9LHgDAcS6zRg/OBsnzRyJaRMTcdj4FJxCLx2D+ychykVWbDBA8TXy8nsGvyCkpKSQtXscYmKiKVThigA+KsrPaxaXjS3dmppaPPDAQ/jii8/FuRyuW6y/T9q5/fv3x913340nn3oSo0eN4QLRMS3fQQMH44rLrkBcYgre+Wonlq8rw7QxCZg6sQ++WVqH1btkSGYHZIk+RYm2/aUwd2wdpnr3nKAo5U6RjSFDB4kM8Bo6KKS0tcXDV3G62rylQO0kc5aBR7+yOQ5r99jxzcKdmD42AdMnD8DiDS34Ym4RwmKI0f7w+3lwsD/lF198EVdccYUYMsMg1MbaMjg4HV5rvXy7AaQdY4AwqE855TRcfvnlcLvd2tEDgKpneZYtWyamAhRQIxteazd2oqolhO+X7EZzexieDi/69klCe6cfHh+3aVugkOUX6XaRVStj+85q2O2xWLShHWs21WJIQRzOP2UE+uYmiTZwlpjHnjRt2rS9VeL6vdDLI8ogyiuJe8H+l995520Eg6F9yvz7pIqOZ6effrqYLvCaa64RPq914HJuPAEE37uZR8/EiccdjzKycl/5aDPl68XZxxfC7HTjvR/q0ei1a5Y5/4Y6Ye/c6lBadp/QUd86jHMyZOhgkQFeQweHQiUjTf6KKVZPqUmWQwiTqaaY7WgJJ+HLBZVQAu04h6zdzrAL73+9DeWV3TPJ/R4rjS3OhQsXCvg+/PDDaGho6IKOBiUtLW3RQKyFcTBD0+l04S9/+QtOPfU0gsS+Xy8dbN3psMvLdnz00Ueorq7W3FBSmNvlQBhWbNnRgJ2lrdi5uxLnn3k4bHY7WluCsBF4RXun1YIQfYXLqxrQ4TVj004/Fq0hCEfEIr9PAaLJqt3bY5l+eNjTSSedRNYue7Pq9iLF0srP12OG1+sT/pdffvll4X9ZO95d5t+jrKws3HPP3SK9iRMndlVpd7280D3lH5XvC/3ExsfinPPORJ+CXHxPVu6383ZjZL8ozJzRF/M3NGLVzgBUiYxbMt/5zpr9VZC8O/uGWsvHUXpGD2dDB40M8Brq9VJ2KnbZt+cQuaUoTfU0ik5SYnJ7cwzWlahYsq4ER01JwOCBuZi9tBLzlu2gxziLH/L/maqqqnDffffhr3/9K1avXi3C9DZdXT1hpFuEDN/k5GTR2Uqb2/bXtXTpUixY8KMAEbdj2iib9MRoRLklpCbEwemOQFW9F+0+Czq9MsxcxU75NncG6eUjCkNGDIVkNiEtIQZbd9Xh6wXFePzluZg7f6OYmUjXhAkTMHny5K697jKzeJOhy5M/vPzyS3j66ad/dtKDX5Ien/1a88T6r7/+mnCxyVZuz+ps1t4XEQZxV9jYsWNw+mmnoiNowr+/2omaqkacemQ+YhPj8OmPNWjxOsW1cvu+qnRC8pS4pc6qw/1t5TldSRgy1OtlgNdQ71fy7uHwVM80eYodQTlAT2zuiGRBaygO3y6voX0fjj8iH60eG2b9WIzGZg+d9PuAsb8YCjyjEE/qfumll+Ltt99GW1sbhevjePe3/rhdlBcNvuwV6rbbbsXAgeyg4pfFvo4//exz1NXUCi9SihpGpNOGaLcNKbEWuGwqXn3rK6zeWI6AYqVyaVPslVW14cXXvsM778/H6g2lSElzwR/2Y8uWEtTUNGDrzt1oamoReURHR+HEE09AYmKi2O96X+iSZuny9b755pu4//4Huq71999DBml6ejr+8Y9/iKrlww6bTtfEnaK4Gr3L+tbzFvs8ST+L4avCbnfi3LPPwcgRI7Bmexu+W1CKPqkOHDOtAMu3dmDF1k6YrA56cmkd66yBGpi8xWOV9j1HGlavoYNFBngN9WrRw9Rh8lcdqbbuHKB666FKDIkwVEskNlZYsHzDHhw2JhmD+ubix9X1WLZG61BFJiGfrW3/RPyo/2WoMEB08GzcuBHXX3897rzzzi6PTQxYHcCaeJuBwosWrIiJ5dnhBIPoQOJqVv7hvJYsWoQff5wPhbsh0/nsxZEn5LdafDh5Rh/MnNZXdKzyBG1obg9pPZbpvP4FyTjvtMOEc42QP4D05Bi4HXYMHlSIBLKAGWascePGY9q0w8Q2CIJ8bzhf7bhZ9O5+7733cO+996GhoV6LxhdzAO1/3aLAJHYowj2mn332OXHdubm5lAYDV7uX3VXv2r7Im8MFLwnA3BGM4hbSS8sZZ54Gb8iMzxaUobymDifMyEVUdAS9aDWi2WOH1WSj8+gmyR2w+nbHhtpLZ6heb7KWviFDvVsGeA31bgX25CgdpZMt3t02law5Uc1KoGhTEzBnXT2UkAfHHpoLT8iNz+ftRENLB51Ecbgqmrfowa7BoacODJT91RM8jY2NBJRnRfvtt99+SxDkY91jfnW4aNvdMOJZjLhDETuLEOlxHLF0l4Jj1jc0Ys26tfD5vDCTNe8PA7VNPrR6zUhKScbJM8dh0MA+KGu0Y+seL1paCLwE4ur6dthdbrijE1Fc1oZJI3g4k4zla4vQSXDmrBwOJw6fcQQyM3liH5Usas5Vy51bSxmAX3zxhXAmUlVV2XUdmn4Jvrxox1VRvc5W7osvvoATTjgeTvbyQTD9OWn3ix4/dDpnR3dS63nNAKZ7yl61Ro0ehTVbWjBvaTnyU+04bHI+VpEVvLkkBJPZIcpuIrBbAhVQ2ncPaW9aO6QreUOGerWMqhlDvVb0cLaoHbtOCTevOhtN6xwIB+lRS6Cw8rjdeLz86TYMzrfhzBOGYVlRAC/8ezm8/pCo2lS6qjVZPwXv7xenwWNeeXKDxYsXIxQKizG7Tqc+kkXPg9cMFW2brUCubmbvWBs2bBBpiPddtsg5To9F74GclhyPnJxcLFhWivZgBBat2oM5i7dia3Ezlm+qxrJ1e1Db0CrgVVbdguKKJnrxsKKkqhl9+xUQjDvQRtCNj41Ce4eHoB+D8849G/0H9BzyyuDk924TWdoLcPO//iUcZfxWdUPXhFGjRglHJPxSovdY1sDa/dKjr7VzNO17rBvkvBsTEy+qu2fPWUDvEUFMG5+MhMRYUfVsJct4zKBISBbu+EXpqWH4pUiXZM+pevDZ95fddddd9NpiyFDvlQFeQ71Wd9xxR4TctPosqXn5RKWtRGCC/Sf4zcn4bp2KBat24fzj+6BvYQGefX8zVq4vw/HHnYBLL7sUVpsNrS2tooNQz4f9fyqGgr4wEBYsWIDS0lIUFBQIa68bGgwRba3ny3DmMawlJSVdcKNwjTldoh1hybPdR9gyWclyD2LnnjqC7lasL9qDkvJG1Dd3oq6hDU0t7XvTZuu1niBcXFqN3aW1WLtxN2S6UyOGFGLIgHy0dHTi3PMuxNnnnCOG9VDJqGziVFpLWLp0mbBUN2xY3xWmXeNvEfeOZscjjz76qBiiJHpli2psLe19PWB1349fEldHczx2JBIdFYPlK1ZiU9EujOwfi1FDMrBpVwe27arH+CExSIwmwBNixQQKZotFtadFKEhZef9jT1Z3JWfIUK+UAV5DvVZ3XH9Knty08SJL0/oc1d9MT2960JotqA+m4fWvyyEpLbjsrBGoarLjqbeWQVYsuPnmW3DxxRfhyKOOxGiyxBiK4XBYTEIfDHb38P290mGkw5Ut161bt2LNmjVizC5PD2gj2GvSAayJt2NjY5GVlY3169ehtlabsEGTFk//y3HbOz3YU1EjphCMspuQEevCkNwYDO2TgKF5CRjeJwmD8+IxKDcO/TKikZfipHj0VSbQtXd40dDURi8FlSjeUwFFMmH6tOkYPHiweAHQyqXls27dWuE0ZPnyZSJ3XT3LfiAxHIcNGybacf/+978LhyFaxymGrp4+vyZ160BpchgH64e0c7j6XkI4FBLV+8tXLceWrbuQGGHFjAnZCEl2/LBkN7KT7BiW44aJPluRH0KQLQlu2ZWx7YEnX11HVu+vU96Qof9PMsBrqNfqjmtOOkJt3XKO1LbFrYa92nhPazQ2lEfivW+2YMb4eBx26EB8/kMlvpxbhNFjR+Gvf71SWGJOh1NYo+xNasqUKaK6l8HDMOOxs7r1pT38fxk0Pyc+j8ff8nCglpYW5OXlIS4ujsI1QHMWWtoaYLiNNSExAStXrUJba5uWiFbbq/8hqYh3mDCyIB5Hj8vFKTMGY+bkgRg3LAcD+uXSdeQhv086CvqkYmDfbAzql4EhhQmYMCwPk0flYRjBOTHSilAgiJrGDrLOPVi7bh0Bf72wSLOzs8ULAr803HLLLfjhhx+68v159bw/PCnEOWQ9sweqY445Bna7nUK5XVY7rmmfHaGfu8daOE/NSLANy2KOX65NeP2NN/DSSy9hPZWdhzgFvUEcMiYFWRnxWLK6Bp2tfhwyNA5Os5/uGP8oBN4Yu+LKrA5YUhY99NBDfi0HQ4Z6nwzwGuqVUlvUGNmz7kJT69pJanuxxN6NAAv85nR8sawDG4rKcNnpg+GOTcHz727AjpJ6nH/BeTjh+BO6EpDpYUz/4GQh8xCaYcOGC69NPJY1MzNdOMpobGzqmhbw94lhwYsOb4/HI8b6FhUVCZeM2dk5Il8dvOxkgy1kthT7FhbCSgBcu3qNeAkgE14097LrjPRIC44Zl4ULTxyDIw4bjnQqZ5PPhd1NTizdHsLiojA2V9qxdo+KDcUytpSZsbY4hPW7O9BK8QIEvJTkSEwcnoVpo3PRLycSPo8PFRVN2LJ9BxYuXCDammVZEQ4tvvrqq73X8FvE1eU8QxFbuX369BFhWg2A2NTWdDHaNXft03VpcO2+b9oxzbKlLTGcatmy5cJLFo8ffv311zF//nyUlZURdAMUR0KHJ4TCXBcmjMrCrjK63+urMH5wLNLi+N6Gxb2WLA7I1mSPxRy1+IEnX2oQmRoy1AulfSMMGeplUtp3DlAalrxqrvx8fLBxK1RJgdlkR0WgEDe8uB3ezlq8dO8xKKqw4i+3fomg6sD7H3yAQ6dOYduH/rF5fKh5L1j0hzyLoVtZWSncNX755ZdYsmSJqP7l8N8jhogGnm4IZ2dl469X/RWXXHKJqF5miXZPzprbcakcpaUluOTSi/HjvAXieKLNhCnDUzHz8KFIzsjAzooQVu3wo6zejJaAHX7ZTqfaIStmQpAk7gW3BrMjEQUh2pJhJeBJSgci7X7EuzvQP1UmqzkCCbFWrNtcgve+KyJQd8JELwQJ8XFobW39zVXvPJHBscceKxxhjB49eu+woO57q8Nb6xzG9ieVjra642nw1fZZPCcxW90LFiwUFu6mTZtQV1f3k8+Ar5M+edoK46zDUvD4HUdi/rpm3PPYD7jupEycN90NU6gNPN2wao2HL+7IOlPakdfH5Ex4V0vBkKHeJ+1JZMhQL5NSv/QYpWH+86ienSW31cFkUaBaYrB0TzpueHIpjp4UjeuvOALP/HsX7n5uHqYffhTeefctxMcl8JOeQMXg/em/twaBbgh3dnaKh/7s2bNFtStbrd0zFGnqCdae2z8nbvM964wzxTCigYMHUUh3tXNFRRkefvgRvP3Ov9He1oYhaU5ccNwQDB46GJsqTJi3qRWVDWb4lSTIJhcZxPTywNdC54tSE2EYbF17tGLHEwxhAi8tMgWZ4IVVbkO0VIfhOUGyfhPgsMj4bPYmfL5gF1r9fIY4m86ldLocOetl1La1a+Tq+ssvvwznn38B4uN5isHuY1pc7sHMVc3aeSztHvN+931mcc1AcXExVqxYgXnz5mHlyhX0AlT1Ky88bBnz/VPRL8OF1+8/DDFUjkv/NRv9kxQ8clkmoiztYo5l2WxHKG5qGGnHPhmRd8Sd9ILAnlQMGep1MqqaDfU60UPWHG7ddqrauvkotW2HBQpXN6oImpMJTGGs2bQHZ87si4TkZLz+2WYxzOaCCy7E4YcfRs95euiL3rT6w5+lga8bArzDxwGbzY7MzEzhSpGdP3AnJAYnd8ZiUGjDfzTI8KJD55fE1dfrN6zHunVrEBcbh6zsHNGuuqe0FLffehtefeMtIODDzBFJ+Nt5kxGRkodPlnjw3RoZDd4khE0JUCQ7ZUpfT4IioZfwI2xckb7WWZjKwdfK5RKhZMnzBhPaZIMsRSOAeJQ3muj+1MNtVXDUxAz0TY9CSVULmjt5bl/tTrAnMD5V71HMYpePM2fOFMOETjvt9K5JH/heaPdNu7caEPnkvWUTp2ttthzKfp8ZtjytIE9AwVXc//73v8XLDvcO/9X7ydfXFSUYDGNIXgRGDcnGlhIPdu2uxtShsUiI4qpmrSyKNUaS7bmNsKUvvO+hh7oa0g0Z6l0ywGuo1+mOf1yRpPqKzzc1rxtmai+jkDAxyIx2JQ0fzW8ii7QBF50+FHWtNrz28TpItihc87e/Ia9Pnvb4F1W6ml2oiffZctItMA0SGjjYYuPhK5KoGh4yZIhoC2YQc0ckBi93nOIOPpr0c39eJokATfmzNbdk8RJ4fX7RCYnbL98iS9ephnHKIam45OwpKPfE440fPNheF0PQSIYquQlvXE4GnCysWIYa//AWdzDTwae/CAgI0ikMZK581uPLJivClkh4wtHYWd6JttYWTB6ZjFEDklBe3oyaFromAd2e9wrIyMgQ1co8ReLQoUPp3nA+2guILs5SW/MG58Zl1u5xOBwWQ624BuGFF14QsH3//fexfPlyMenEb6/S19LWFQpT2eItmDYxF80dwMKlJRhZGI0+6fRqovCLBF2F2YmQLQsmR8KiBx5/vrzrVEOGepW6/6sNGeolUho390f7qldNlZ9PCNZvJzYQXKx2bG/Nw3VPb0NWggcP33okvljcgWvvmYX+Q0fgg/feRw5ZlhqIGKj8r91trepjSjVQsGXGU9Fp4OKFpYNZj8PQrampEW3BDBGuHmWg6FYwqzs9PQ3a5zS7wnmbZyxKS01FdU01ZJ8P5x+WjbNOmYSVlW58vCiMVn8sJIuVjFuCFpWdiyHx0BwetNzlfph77fIlCPAqGmz18nMejD7GJ1v7pi7LNSx1VVFTOlxdbVNq0C+qBGcfFolwSMGDry/DhlIyCrmoFI9fDnhiB64iZ+ufrV6RN+ex916K7Lq2tfvF4jjcRstwZQcj3NOb5zjev9pe196y/4rEdfFFsGg1ZXA0XrhnGho9Ebjm9m9x2kR66TolBpZwG10r3TV7AjwJR7Wakg+/ZWPOuJcPZf+ihgz1MvE3x5Ch3iXZmyX7G1OUQGvXQ5f+TU0uVDWGUFvfhNzMOAKxC5t21KLdE8TwYUORlJAgTuXY+z/OtQe8FsrbmvXW/eBnCGgdhnhfa7PkNVt67Gf51FNPFVYbT1r/yCOPCIuYhw2xtPQ0i1lAl8MYRuxHmNf0y24gi0uKESLoHjsuGaedNAVLdjrwySIZHYFESGYX50qcJQuXzxKEJeAyeDk9fpEQW12ifLScNAmI8X0iC1mcStBWzZxWGGYxcSAdU6wISinY3paHt+e2w0qQveb8seiT5uYTCLI2XHDBBXj11Vdx1FFH7YWuOEiLdm18z/g6uSqZO65B9JL+8ccfRW/nU045RaTxxBNPYNWqVT8LXZZ+739dPeOZsKfWg7LKJqSnOBAfF4ldZMl7A/QfInG1PJVT6YRFbnGaFU/KVO4sbshQL5QBXkO9TooS6qsG21LkgEdYf0yZkOJERX0YVoJTYX4COrwSSspaYLc5MHjAILhcWhskT1QvxA9hBtTehYIExPk4HxOx9mpfEGjbisIO/rXF4bCLalceSsNtlG+++QYuu+xSDB48SFiKbAXrENawSPlwpyNOSlwEMC4/CheefAjWl1rw+bIw2oKx9A1ki5aNMsYjAY0XAV0N3FonMd6iH6IqGf9in5PVy6z9ZVk0I5l+JCWIaLQhwtRJJ4SpCGxBmxG2JKOkrRAfzG1GQrQbl500DDEOrXqY71NkZKRISb+W7o5TWjUyb/PwH/Z49cgjj4oxvWeddRYefPBBYeX+Emz/M/X8oFS0emSUVHYg2mVGQU4SapoDaGqjlwzhM5tic38Af4s57G2JbaF/DxFoyFAvkwFeQ71K9LB3qGFvBgItNpMcIthwxyIFATiwrayDLJsQcjJi0UgP3JKyBuGQoiC/kJ64e3GkLQQMHUw9pYO45/aBFpZuxeoAYs9MbBinpqbi2GOPIyv4Gbz77rt46KGHhJXIfopFfAH3LuuVwUHnZ8aYcc6xw9ChxGPW6gDa1EQxkT9Dkn+4OpjPVE1B+qtbrgxxTosBTilpVN27CCOXz+LrFMdp4XE1lLNL8aOvtRm5rgDhmIdXdQ2xkgm+5iQUNadh1pJqjByUjuMPKxTXxxb9N998Q+fr94bXDDST6P3NTjjY8r/44otx9tln4eab/4W5c+eKKuaendD+mxJV9l3V7aIcXhU7SloItDIyMqNQ3RxEdSNPmmAVd4v9XVuVDoukBocqSk1a14mGDPUqGeA11Kuk+mtTTQgPtypeC89Lyw9TiR6+nrANda1BxEVaERftRE2TD/XNHiQmJglXjJrYYrTQwtDQoMnSwKktB9rXtW8YA01buBqT0+NqVu0w/+G5Y+1k8Q7B1VdfLZw+vPHGG7jqqqtEz2ieEYjTYBzZiJBHT8xBTn4ePl/ejlpfLBm6Vs6QUuFysnXL2/yywLTj9OlMZg6XgzcoTKtOZgtUJN0NZwrnWHyOQpatyRSCO9SGlHADCmwexEgeSleHOdnX9PYQdGRgbWUs1m6tw0mH9cPQvFjR8entt99GTY3m0tLn92NLURHeoGu74oorhGV70003iZmM2LnFgTpJ7X9P/2fSCiyuTSTLryRAVUMAPm8AuRnRkCw21NL/RYiOiZcFimeRPZBCzZEOf51h8RrqlTLAa6h3KRAyI9BmR8hLj9Kuak6CnicAtLR5kJsVi4goFypr2uChh69kNmN3yS4xAQGDg4cA8bATzQDjf28Gm9YmqVlvvK8t4pG+D2x17b9PZRAL/RXnaYDRqqG1tmD2WHX00UeLCQM+/Ogj3HnnHUjP4Hl4VfRNdeKw8QOxtlTG1lo7wdFF4WzFUj50fQxPrS27y8rkLS27vRJtwARdPuUnpeUwPibS4NePECLRgZRgB1L9zYhROmDmKmM6Jkt8YxhfEnymbCxeHyRrW8HMqQPgIP4vWbqUrPh/47PPPsf1/7geZ5x5Oq78619F9Tp3luru3f1/If0maNa0vl9V24nmljZkp0fDZnOgvCYknItoN4buk+yFHPTGB2VJfyMzZKhXyQCvoV4lsm2jlVBbFMIdZNyFCU5s+fHk70HUVDcjLtYNi82M8qom+AIyioq2CCvzjDPOwNlnn42LLroIN9zwTzz++ON45513RFXoxo0byELbsxfM7DKRc9IA3BPI3dv6Q75n1Wm3Bc3b2j6vGb56W7DNZkX/fv0wfvw4KqeVIAhMHpIGqysGi7bK8CixlDK352o2Kp8jiMFpCmuXEcvp8cIxOE+25nhLnNG10F9xnMshYtBZEswEIJsSgEtuRxQdc9M9jFa9cDBsRdpkEXM+MvegjkKlLw0rtzRh1IBU9M9LgqezEw88cL/wvPXCcy+gaHPRXthq18vl+b8Sf07aZ6UtLBMaWv1obG5HfDTdR/oMy+rCCAXp2rtePCD7qJyBRAmBgXSP+CMwZKhXyQCvoV4l2WIZYDKHMhSyWvhRy49S2eRAq0eCPxhCbLQFYdlCD1+uXCQD2e8Tc+Syr2SG7EdkbT7zzNNiAgC9evSMM84kKJ8j2iZ5Crx77rlHjKnluOwuki252to64TtZa6vUHvI/BxndkxJLW2tg1GRCOBzC/AXzUVFegYwoCWNGZmF7tQnlTW6YzG6KwlXWDDEVEi3EQzpLwypvaVXcumWu7XM4f131dmdeuApeiE7ks8X0eGoIznA7IkLtUENBKJ20rbbBKjpZcQpsGfJ5ZgKvBA+39+6RQHcVE4alw0xPhObmFrS0NIukRRZ6NnSt+nX31G+BsV7m/bd/iyhX8Vdf/EEFLR0BuO0mxMRHoM2nIBDiz0DcCIoSghTuNCHkMaBrqFfK+Mc01GtED3VJ7ayeIHVsP9LUssUuhwgWBBpZisHGSieWb6nA9EnJyMrKwqwFFSja+fPTrnL7I3uQYpjy9HIVFRXYuXOnmMaPx5nyuNxvv/1WLLNmzRITBvA4XR6HyhDnuE1NTcKDVTjMVdcMZC6ODkTNKu7e1oDIYTxjEc+ss2PHTkwcGIspEwdhzgYVFa0xBF5udmRIdEFI7ImUxI+epramv1o0Uld8WqkKHeOTeL8rTJxLvzZTBzLVavRVmhErh3muCHglFfWwwWeOIwPSplVJE+3FC4RkhRpsQ1Z0O1KTI7BmSy06fZoVzmnyXy2Xbu0PUB3Gevh/Kj6f28153mD2Dx0RESGGbeXm5ooJGgYMGIhQWIWnvRmThidhUN9srNjcAk9bA2YMdyHKIUMWZZEQsqXJSkTOQmd83yXGFIGGepv+Z98UQ4b+ixLgbV5zqVrz7cMomxUlB1oEeIOWVLy71I6XP12FO68Zgn6Fg/HXexZizsKirjP/e+KHP8OVAcAPf55KkN0lMuxzcnJEWy57dkpNTSMoxApvVzExsYiMjBCOMsxkMrIP4gvOvxDbd2zHtacMwPgJo/H0FyFU+9J5wCzBT2tv7bZYac2bhAexSeGKcJKhaPv0R1jIFEXAki3knpDjMDrKf6MCVRgjb8cEsw9uP4eYUWWz4kc1AbtdhWTlRpBtq71EmAlSCqXjCJbjyMJyHDIsDve/vgqrttV0PRgoTd44gJX7e8T3kO8nu83khcHKUzdGR0cTXN3i/kZERIq5k9PSUsUxbYmiJU7cV/4s5LCMu+65D2+9+ixu/0s/XH7eNNz9/DZs27AWz/w1DfnJYZAxTPfGCk/EhKCcMP2++KFn3Ef3it8kDBnqNerx7TVk6P+vGLz+ukWXWmq+eViqmRsl+9sFVALWNLw4x4SP5mzE4zeNRWx8Ji68+Xus3lzVdeavqyeoelaXcnhPi63nsZ8Tx2MQMDB4flp2ssFLUlIigTlVuIrkzkhmTwvu+9tUeK1ZeGuhDR2mJIFHfXwvt/XyX5EjB5A0C5OhzNANieExWrsz94LmCBqAxbZ+SbRW6MdsCiOhZQfGdRZhoE3m+RMgUfwOepFYZktCUfRQYfVyS6+WDoGXNs1qBwZGrse50xPw2YIyvDt7o0i+p/iaJXqpMEtmerkwi7l9GagMUc1CdRJIY4SFyveExwPzwgBNSEgQaz2c17zwOTqQeRpF7SPSL+qn4tmU7ibwPnTfPbj6tAzcdv2RePytCnw/az5e+XsGhhSYESSLmCvyAlFjEUo58T1b5rS/U17GFIGGepV+/r/ckKH/Ywnw1sy+1Fo992FT3Y9R4UAnoUmF35qOu99vw9xVxXj13qlQLVE4+7qvsbP8f+as4UCg/bkw1m+BMlvLFouVIBFCQbyEh64/Fot22vHFejfMEamQ5LD41vGEBjx2l8HIPZKF1yme9o+2rfDBGmpHhLce5pAHAfa37IhByMEONyJE9bHwg8jV3FQkwWyCtMPUiuz2rZiCFhRE2sB9yHjsr0pl2iDbsQhpaLClIwgeP0zg5TG/9KuoPuRY1uDyo2KwZHM9nvtoFXj6wD55fcjKzxazEkVFRyE6KhrRMbTQmgHLMOUXEH3hFxFeM4h1oP6n0u61dr91IHOnuIcefgR33nobLjkuBfffeCSefr8Mn3y0EC9fl4Nx/QnOIXoF4WuOGwt/yinLA+6Bf0nNyt8iEjJkqJeIX7kNGeo1MnOlILdNcn0qSbR3miwIBEJdVbT0ACZgaJW1IkbX+vfrQCD9ubDfAl0WtwXr89w6bFxlbUHY7IbVGSHKz5Tknrha9wruv8yWLVcJK7BJfriVKsS1bcaA5k2YHijGmfYmnGCrwZDgTkS2F5EVXQIrAZYdiQhgS+xximBN4HUG65DsUChfF5p8CprCMhrDIbTSS0C8EkRSqIb43Mi19wK6XG3N0JZUsjbNkcJajI22w0LHo6Jicf31/8C/3/03nnvuOTz6yKO46+67cdONN+HKK68UvciPPPJIMZnEqFGjMGDAADGpRGJiorBquXe3Bk66PvFZ8sL7fC+1YVjaet97q2+Llx3xRsHH+TPmqnfARkDnYyE/nS+rsFro34WO+ejfg19E+EWNj4sR1EqIzvhtcw4bMvR/KQO8hnqZiLwK23Nsk2lAYpnpoWqhx6hZMiFAD12ZH7S9UIwIfvyz4qLMcFgV+IIqwU7z5cBXxHDha+MqZ94HWboOAoTUsR3uxrUYZqnHhJgQ+sdYkGJTUGAJYlJECBPdLYj3FcHXspNy4B7MbLXS+Wztqh2wtpZBaq1Bu6cDDR1eNLZ6UN/uQU1HOzo7WuHoqIXctAPmYBvdTy6BVk4LbXd6FdTWe5AcGwG3g14WwmE4XHYkxGvVxGzN2smCZfjxVehA1cCpQVQRn5sGWQ22HI/Vc71vmIC/AKx2nubys+v8vRAWK7qHZjgdTrHWjvC59L9A9yAk0x1Ree7iHrlIJtVmtWpRDRnqRTLAa6iXiR669JeftbyIp6Z4kjK8TAK8XCXLvOmN0pCqlTwx3kHFDqKyuhGKTJCkMnO7rlgzIbjtlq0zAQsV4UAb+pLFOTIhAllOK5wWG1HRCYvZgjSKMzQ6Av1S4+Fg/87iBnDnKNo00z0LNiMv2I5jbXZMIGiNspgxlmA/jhdYMRYWHB4dhX5Oni+4g775DDiCJT0BQrQEqHx+v0rWLr020EtOOBwkWPN0tvqN5qoIDYiaD2stfw2aWhyuZu9pvfaUHi5eOnSSHlDaMY6i9xbXw1g885JmDfMe1xfw/wvtMHSFZzHOR6sP6T7LkKHeJQO8hnqtxKOa/2jEok1adwUKi/H/WL8MDF1cSoaUikCIK0EBh8NK5+rXQBJWHTuyYKuVwGGSEVKdUCL7Y2soAUsbvNjT2I42WtqbWtHc3IbtrT78WCtjTXMkAq5shE0ukRZb18LPsxyGUybYm+yIJVBHE6BiLRbE04tKnFlCPLE63mqGm8CsMCDZWQidzyXhgmkPArZetfvK0ONOVN2iO7732L73oee+vq2ve4JWP/9AYbp6xhHxRAm74wjO81pbaWv6w/eQ44lkKY44X7s4Q4Z6nQzwGupVksg6Y3/L3EGm+7mpYZb7JXG1osWqEhS0I/+X2h8SurhDEQ+FycvLw8CBA8U2X0ltfYCuwYr05BiyIqnwdEGScKTEVaLcGsnXyNWmdH2STMatCx1Radjik1DhCcBmdsBpssBBIK2l+7GewjvdiSKeheAthiOpFkiyFbIlFrsdsfjU78M8slbXKEGskH1YpgawXJUxXw7huzYf9vgsdK6droVsRTrfTJdkJgs2wiYhLtoKXyhE1q8Cu92JuHi+Dh1xbGmyZ6+uXSGGcfd90WHZc9HCKaY4sefCYmtfT0NbOExfcywtXATQWkGQrk3MBEX77KmLy8QPMXaJKeYw5rM4L/41nm6GeqmMf01DvUoKTx5Alhk/OPnhqj/A+VEr05OU59ix2slC2zvTqvZQ/t8S987lDkMMVZ4WkOfiPf3003HZZZfhn//8Jx544EE8//zzYh5bnmCA3VSeeurJMFvMaO9UEAiwrygfgkHNGYgoLVczi85NYdgkL6LDNUhqWo/8ptUY0L4DubJXwLZTUtBBZPSS1eoi0BZI7Rjg2Y28lvWIaV0PR7gektUHWVIRsieiKaEfttCNsdKSTtZuusWEdLqfvG22u7BNcaA1Mhtmaxx3ohbWoyTurwyrxYe4GDtqmz3wBcIIhf1YsWIZvp8zBxs2bEBtbW2X60jNraa2MPh0INM1kXj9022GKW9r8Xvuc/Uw72vx9PS0hV9I6O1ChLN4bLPf5xdV3dzmz+eIFzFaO22UBtjFqPb/0LUyZKhXSvuGGDLUC0SAlUI18y+Var95WK35IUruGk7ks2fiyS/8+Hrhdjxz52RIjhic+49Z2FHS2nXm7xe3R/KwF/aOxONR2WplZxjsKCMpMQmJyQlISU4RY1C1cafRwkkG99jluAxknjyex7PuI3riv/D8c/jHjTchTvLgkRtmYmOVFZ+sdEN1ZYv3BDO9PljhhVNuRlRHFfp6GzDMGkS6jUBP5eKpcwllBBYykdlKpmTD9CdAsOEXj5DZhDLZglVBC4ptcfBHZMFvJpgqnRjYvgaXhNvRj61CmacmpBMlM9Y73XhDTcDOmAEIh10iTZlfBLg8ahuysBSXzUzE3E2teO3T1ZStAhdZ1hHuSLovMWLKw5iYaDENY7/C/sKZCI9dZuue7xvfGx5Gxff156VDkTtR6ZYtA1p89rylBewjvg9axHBYxYMPPYa7b78Flx+fhrtvPBpPvFuKzz+dj1f/nokx/c0Ih8LcTQ1K3CQEk09ciZgBF8enFvz3Pa0YMvQ/kAFeQ71GArx1yy811X79MKpnRymBNnqEmuC3peON+RLe+XIt7v/nGKRn5uOy2+Zg8eqSrjM1cZskL1arVYCRgclg1TwjRQjLlefSZZgySHibx6iyByV2/hAVxcNgbDAz/Cyc8y9BRBdDoYsgQhK+nPUVLr/sSrTWVOHOK8YiMb0PXv5eQn0oQ/TMtqsNiPDvQZq/EcNsKobaLYgPK7DIlKOYCpGgSVlz5Sl3ouKSiG8qw4ksRW6jDRHw6xxmbAiFsM5nRyXdo7A9CoNat+GyUBsGEqSE8w1KJUygXu9y4nUkY0fUUDGOVyCcq/MpXYdci7FJW3HC1GS88vVOzFqwTbuUnxHDle+zXhuQlpYm1jycqKCgL1JSksU+L1qPaM0DGINZs2wPJO0+agDWxHEVYRmz7cudv4K47fa78fRjD+C6s3Lxz6uOxiNv7MaS+Qvx/N/SMCib7kuY3UZaEIydgnDKST/KEQWXJ2Xm7+pK0pChXqGf+xYYMvR/LvUj1awetuUvSu3XD6Hsi0jF3yBqZcPWDHyywoFnPliJf105GCOHD8Hf7lmIWfO3ifGjhYV9BUD5Qa+5cNQ8KDFc9X2GMFu4bKEe+OG/L0D5+c8PfI0Denzt+M/Bg6HB1a4bNm/GpZdcjDWrVuPCw7Nx4tHj8Nw3Iexuy6b8zZB82xDZshkTYqOQyhZtyE+AZcgTYtnc1cU9oWnFEO5irhh/KyqsKSBsN8FD1vceyYZldZ1Q3CkoDLfgRCWIAj6dh/hQPLPVjGKyeD8NRKMschCCUoRIVwrR9UkhRIR34ITBdeiXn4I7X16M7WVNXZdM+YtMNSDq190TjvuL4/A95pcZdq2pA5i32ULmz4lfeNhS5jj8UqQ73Ph5a5nzo2vtbMe1/7gJH7z5Au69ehDOPmUa7nhmEyp2rMNTV6YhJz4kXEYCTnRGTpKV1GOeih9wzK2SSfJxqCFDvUXaN8mQoV4geqCb5NbtF6L2h0el8o9jQ50V4j/UZE3C90UxuPn5FbjirD446ZjR+McjK/Dhd9vwr3/dhGuuuUZYVFrV72/pdcVPZw2qDAodJDpcuiGjLyzN8tKOaSH6eSwtjMFhQmtrK6677lq88cabGJnjxh2Xz8CPO2z4dnMUJGsMzMFSRLRuxpgIMwpMMmICAZgDlC6lx/wVbZy0wfuacw0KE1mZIJtV+MkaDzhcaJTMqA8H0B4Oo6HdT/EciDHLKFRkxEkcl+KxJU3bLXRv1oclNDkyELAnIGCNpLJEUpoyUrEOF04jq7nVhAdeX4wOb6DrqjUQsgXe8z6xtPuzr3oe318cn2siGLL8MqTXNDCE2WJmEOuAFp6y6EUpJjpGVO1bhTMOoLmlGRdccBGWzP0Sz9w8AtOmjcG1966EuaMcj12ejKQIP0J03ySTG97YaQEl9ch7Y/se/gDl3eNtxpCh///66bfHkKH/j1Katk0IN8x/0Vz1xeBw224RZrFEYHFJEi57eDXOOCYT11w0Hnc8uxbPvb8RN910k5h0nh/qmrSHvwbILnB0AUEHp7bdE7Ca9H0tDoFPHGNI9/yaaGF6Oryv5xMMBrBzx24sWbQYb73zJlasWokom4RbL+Dq5iy8MEdGSygXNikAu78WyaFGDDC1YpRdRi6lYQvy8CO2aNkZBJWDyqsQGDl1iS1diuN3SKiiSy32eNDpC8IlKWLoULRkhZUsWKvDBrssw0aLyWQBcZeWEDrUEDrtNrSFbagLmVFKqVabIuCxWzE8swYnHzEAL3+5HV/O15tD+bp4ReVgj1v/i+Jqa30CBYYxQ5fhzEBOS0snICcjOzuLLGIF99z7IFqrNuPVeyagYEB/XHTtHPQnS/fhKxMRafMiFKJyW6PhSzi6M5R6zF0JuWMfp8/xf/cCDBn6nfr/MCjDkKGf1003X2FHZ/0RZl9xtuJr4Mc/PftVAkcMFmxoRUKsGZPHZmFneScWrNiDnNx80dPY6WRnFd2A1aTBgwEqIMIhXRtaWFdgD2lhfIxx123h6ms+ph/nhYe28DSAc+bMwZNPPoXHH3sMn376GfaU7eGzyeJUYSHoTR2bgZa2EMobbWSJRkMmOHRKsaiUHdjh6URNoB1e4kOTrKCGoFml0oIQGmi7nvLeQ9ZtEQF2K8Wtb2lBhKJiYFQkCgmcOVYJWXQ8jeIlk5UbTd/qKMo7lkoaS/cilo4n0wtArs2OgpCEAQhikCWEZKeClkAJxo4iC1iKwrtfrydrNyjupRiyw/eTl/9lcT5hstoDZPm3tbWhvr4e5eXlKCoqwip6eVmwYKG4vzyVY3lFJTISzDj96EIo1jh8+fU2DEw3Y9pIFz3M2NUo3XVbLPzOwj3hyOxXImOzS7uyMWSo10h7VTdkqJfIbk9UJWd02GR20B63ZoqBRIiMsCIlORo1dW3w+ULISk+Ey2klwJWhrZ09LHVLPHxp0bmq7fcM16zangsd3Ru32zLW4rI0EGtfF57rt6amRsDgX//6F4477jicf/75eP3118VUgJ3eDjqfjKwuZq3b2YTiPdWYOsyGFEc9GcxhQqoNQbLk293ZqI8vRJmfrtUbQFQwjMhgEJGhIKIDIUSTFcyuIetsJmxprQPaOjDZFYPDXZEYEJKR5g0h0kdxZHoRCJhg7gzB6ldo3wyTbIKFiiHJBP8gYOkIwe7zIYHuXxq9EMRb/BjV14HCAfmYu2oPqhs7kJGRiQcfegj/vPEGjB07RkzX97+p/V9+9t/nFwD2otXe3iqArMghpKa4kRAXg/oGdlEZRm6GFRaL1hFLfGbsntPq6girFm02f0OGepkM8BrqXfIkNphg2xo2uWSTZKV/UA2SLlsIUS4Lyqo76CHsQ2qCHZFuC6qrqtBQ1z3rGz+4NWtUewhr8OQjXRQkaXDVLF59YSuW1XNbW2vAZQ7X1dXhxx9/xAMPPCBAe9ZZZ+GRRx7B+vXrxYT7HF8/X/RJ6vqp6wzjix93IMYdwqSBYVhDtQRTiiZ6TfEV2pBAsBhssmKUyYKRsGCUYsEYxYoBVidi2GFGpwdTKeYpkdHIJ6vU0eKBudUHU3sA8IcEkEwKAdgfhkT5SZ4ATARleEIwE3AlArISCMLMICPLudJppqUDA0bmY1ulD/OWb6cCATNnHotLL7kUD9z/IN5//wM8/fTTOOecc9G3b1/RAeq/Le0Fp1s998W9FB8Fr3lDe1yl8Wcf6cLusmZ46L6nxpth5WZccS59VuYISLYYKdadLM42ZKi3yQCvoV4lKUFqN0nuYthiQmy5qApbvSqc5gD6pLkRCJvQ0EIP20QHstJi0djYhPLyPeJczVLl5jx+AOtWrb7Px/k5rD2LtWP7Lno4x9HjNjc3Y+nSpXj00UdxySWX4KKLLsJdd92FuXPnoqmpSZzTra50+FSRXHd+K7Y0Y86CnWT1ujA8rQbmQDVk7gDFzifIqpfYiQVZsPaAtnaF/JCUEOrtFuzsaEM6gfQQqxtxAYUsWZ7enn7oBcNCC6NbMIqdTRBULZS5g4cmiR/2A8ZhEmyKKrxVVbrd2Oz2ImFkAhCTjPe+WofGFh+GDBmMCy44T3RU4wvIzc3FhRdegGeffUY4BrnvvvsIzDORkpLSdX/2FYcdKPw/lbiX4nZqa5bdDOSlck9oJypq2+GyqkiLt9DxMF2bDMUsISRF0nZEZYfi+M8Hehsy9L8oA7yGep0kt7tYsiU0SFaXNsqGHr12NYC+GW6EQmZsL2kQXpZys+PR0tqIrdu3QhbTFbGlqz2wea1DQN/XoKo9wX8KCIYGe2AyUx4hbNq0SUyHd/nll+O8887Dbbfdhq+//hplZWWiPVKHzAHTYUuWwrVqcq1fj48Mso/n7sTO3VU4fVos+kTthhSqo2gMFbaQFQIxd9uia6ByKhTeGGHDhqAXNirPSLJ6XUFtUgAhvibKhy9Juy5OhpGr5c3XKXGnKHHddGdoCZvNKI91Y6ndB/RxI7XfQLw3eytWb6kQnZouvfQvGDlypDiXX1jYoxVv87ExY8bg2muvxSuvvILXXnsN1113nYjLvZR1cTn0svzXRC8WdKW0wemqiHKZUJgbCzbmS/Y0ITPRjqQ4q/BmpXvDkq2RQUWyb6MXhHqRhiFDvUwGeA31OoUCoRLJGVstObl9kR649DDnyeHTE8hys9mwu6QZDimEfjmxwiHFlq1b0d7RoZ3MYpgJdUOgGwgaLHlfq5LWYRtGcXGxcPt40UUX49RTT8X111+Pjz/+GCUlJaLjjzi7B2gPDJouSHSFs2U2duxE5BcUoKZDxlPvriXrshUXHBWP/MjtMAerYSbAsc9ktnxVKUwbMrxWO4rJevMEfBhmsSI2yGNyGbTcH1L72orexmzl0q/ErhPJ6mO/y+zdKsgOtSStfVgh6rY57dgaF43ZUgcCeSoGTxiOT+aV4vMfNou02B3mjBkzxBhc7Rq0PDSgaQvPDsXW7tFHHy2q2z/88EMBYnahmZ6e8QvjcP9zCWt37+eoIiXaityMWDTRvSyraERmvA0xbp6tivFM+UsuqPYExRSZyGN3u95SDBnqXTJ6NRvqdbr7xltiFLn9KFNncY7iqRIYEJaMLRard/nR0NiEwydlkYXnwrxlpWj3hnHUkUchKTGRYvIDmB/UDCn9ga1Ls4j0NcOWeyQvXLhQ+Frm9to333wT69atE9XI3Inq92h/6zcnN0+MMb7vvnsEeFevWoXS6ibs2F2LUQNSMHFIDBpqK9DZEUC8pwUjycpMoJcGmdKpdztRRNBNpSIMoq+pVWYLl66OLGNxfRpvxZVylbVkpmuSuVMVhVM6bA3zECSZwpuiXFjrtmNBsBnR/ewYP30MZi2rwNtfroI/wB2UeOxxGzo7O0T1Mjse6Xkt3ZucG7+wmMQQIHZSMmTIEBxxxBGYMmUyMjMzRWeojo7OLr/O/1PRNe29Sq0QkwbH4LRjB2PrnjB+mF+E48ZFYkQhW7whEVexJSAYMbhBiip8xxWdulGcZMhQL5MBXkO9Tnc89FQw3FkxXPFUjpB8lfQ0DdGjV4LZFoFd1cCGrbWYNDodKYnRWLS6AiXlrZgwfgIGDOxPZ2twEI9qQQxe2LLlhZIiMLDD/xUrVoh2yyeeeEJYbfPnzxfhXI38e8Xp8qKD3h3hxrHHHo+777oL55xzthiTmp9fAJfLiTVr16CsthU7dtWgMDsO08elAL5aNFfWIsfuQqLZJtp9Sxwm1Hi9GEK2fjIBlSutdYn8urY5XCW4sj9mM1nFlq4ysB/mdirHrkgXFoX92GZuxoBxyRg8dgg+mV+Mdwi6nV72akyie+P3+8RkCBs3bhSevtgXMzsk6SntfrK0e8ziIO50xdCdOnUqpk+fLqzn6OgoBINBAWH9nnaf/zslTjPBQYU9bmoKpkwaiG8X1GLn5t0494gEZCWTYRum8tBv0JWNUOSwVTZX4WsPPv70/o3whgz1ChngNdTrdOedd4bha8qGv/YQyVtql2Wv6ABsNVvR7ndj3upqpCXbMG54FjbvasXy9XuQkZ6Gw6ZPg0QAEkwQcNJgy+JOUmvXrsVHH32EZ599Fi+//DJmz56N0tJS+HyaR0E97u8FBMfXoduvX6FoC73xxhsJQEO4rxMdU4SDD+68xP6gV69Zi/K6NmzcUYsotw3TxmYjJdWOWl8bmsIhtEfFooSvN+DHYKsLtrDMzcB0PZo1z9tmzo9/+RtsIehyRmH2y2xGu9uNPWTlLjEFsTTcDCnLjEOOHISI5FS8+tl6fDpnk2bpcrn5Uikt/Rp4/OzixYtFL+0CstK5ffdA94PDtPHSWnW7FsUk4vPUiDy2+tBDp3T1hnagvb2dLOpOjvQ7xQnTtVE+CVFmXHRKIZLTMvDup1sRLbXjjOmxiLTLosOZSp99wD1ARtSQr+Wogq8eeeSRoEjCkKFeJgO8hnqd7rrrLvWm6651SErjoRZvaYLsbxUPdp6DVjbHYtHGVgRlD6Yfkou2DhMWrioTbg6PPOoIxMbE0bOagEs/bHFt2bJFtNPysBievu+rr77C9u3bBQjY+v1PdCAQsc/hU045Gffeey9OPuUUxBCAtM5JmvgcniSgpbkFc76fI9xKdvplrNtag7rGTgwclI384WnwRcvYEe7AjsZmRJksSHK4+fWBDNqueXutZmHNKhJtW+gazRKCNit8tDTYbChx27FSDWNlqB0diQpGTyvA0DEDsa6kFc+8txzLN5TRdWsvCQw18UNl61ktz4DkGoHdu3cLj1E8tlerotfidF8/r7XzdXEyvGuz2ZGSkorRo0fj8MMPF52z2BMVV9/zSxB3YNtfejq81hetvZ7DVQzr48aFpw9HfasNH3y6BhP6WzFjVAQdYotahmSJhN85qFV2Fb6flD14Jf8fcXqGDPU2GeA11Ct16333SVKgfoLk3VOg+mq1dkt6uFpcsdhaDmzeVospY9KRmBCHhSvLsbO0DiNHjED/wkKUFBdj1tff4vHHH8MzzzwjwMsAZq9Iv7fd9tfEcGAL77bbbsU//3kDWXj9yPokSFJ5u8UQkbB69Wrc9K9/YctmrUMTBQqXjruq2rBmYyU8AQX5/bOROyANiclOhMhirVUCqCX41FoUNEZaUGO3oM5mRqPTjnqnhCqnCZUREnbZVGyzerHHHoajrwvDJvdFv2F9UdkcxiufrsLHszcKwOu+kRn8XMaesOspvk/8grJ8+Qq4XG66rgIB0/2ikXoG6DUMvDDzNEuap1Hs06ePqIo+/PAjMHLkCFE9zS8/Ho9nnxegnuUQLwNin4dPASdPS8TR0wbj+yWNWLVqK847MgF9M81QZG1GJ9mWAr97dLk5se/b7uh0w2OVoV4rA7yGeqXuvfdBv9pZlqsEGsaq3kqrWQ6KR7nZakOzPxI/rqhAn2wXRg9Nx7bidqzdXIlWepCv37AGjz3yON56+y2sX78OjY2N/1G77W8Rt4WeeeaZoocvj291Ol0EC/aR3BNGGnS3bdsmhiTNmzdPC+PqU7bmOK7JjHZfCBt3NWD5+jJUN/gQlxiHPoMykdQvAVKGE9YcGwJJNtTbLGhy2dBKEG6LsSCY6oC9rxuO/FikDkpHzrA8WGJjsa64Hu/OWocPZ29AcVUzrDaH6LXMFjn3Qt65c6eoVta1P3hZHNbQ0IAlS5aI+8jwjY2NF0Dk6LqVrJ+qcZJ3OJytaAa7Ho/gSdY537NBgwbhqKOOxJQpU0VbMp/DENackHSLw8VE/bSdGCnhqjOGIIVeHN76dAvMoVace2QiYl0BekvgntsWsnZzoUSPXhqRMPDd+x5+vF1LxZCh3qefftsMGeolCrWuPEKuXPS8pfLbPHRWQMzUY3Nic2M6rnlsHQqyJTx80xGYu6wVf7t/Lhrbfjr7mw6UnlWp/1PxkJsRI0biyiuvwAknnCDaNTULV8+DhyjxWgNQRUWFmMzhgw8+JOuOux3zL4G3C0gclR1bcGcmtt7Y2rSbTchKi0ZhTjz6ZMYiIcqBpPgI8IT8UNmjF0tGMBxCQ0s7Glq9qG7yYHdZC4ormlHf1A6uUXaStco1AWeeeRqV9UQx6QCLPXBxWzSPV95fPe8Zb+vrQw89lKz6f4r2W21SCh7rqx3T4osVqWdYdxo993kIly52Bcm1AeyUZMGCBdixY0dXr2h+QaFzKZ/pI6Lxyt1HoKLVhRvu/hrTB1txyzmpsJpauScZZHMk2mIP8SLl+Dsq+k57apTJ9NO6bEOGDBky9MvyNlVmBov//bmy8BQ1/Fm+GqQl9EWB2vjFNPXas4aqw/Kd6rK3jlKLZ1+sTh6VpVGMzUh+VmuNg//jhSAhFn0/KSlJveqqq9SioiJiiC5ZLIoSFgtLURSxbmlpUa+55hqVQKWlp5eLykho2rvvdkeol1/+V/Xee+9RZ8yYriYlp1G+FnGMGKw6rJKaGOVQs5Kj1OzUGDUnLYbW0WpyvEuNcFpUq3n/69X2R48eq65evUpV6IdF4O9aK+r777+vZmRk7HNez2s90EIWqvr444+rra2tIp3u6w7Rtnb92j3Qw7vvCy+yrMXTj/cUwVbdtm2b+uKLL6qnnnqKmp2Tq5otVtUmQb3/8r5q24rL1HuvO0odluFQv7u7ryp/PUQNfN5HDX2Wp3pnTVbrVjy0rb5s4yFUTkOGDBky9J+InsXWcM0P//Sv+ps3OGsAPWTzaCEAfz1W/erB6erAjAj1visGqu2rLlHvvXaqajNrHpDJHKT1LwPk15b9AWQ2m9XJkyerH3/8ser1ejVSCJjtCxYNLhrcPB6Peuedd6pRUVF70zTBrMGWXw44D5NW5gkTJhB0tovz6hsa1Pfe+0DtX9h/nzJoaZipLFZVksyq1e5Uo6Lj1Lj4JNVmddBxdpehe4DW0k1OSVY//+ILkW437Lh8ihoIBNTnn39OjY+P60pbe8nY/9r1fX0dGRmpnnfe+erGjRtEqiwdsFra+j3hNd+jnqDVjnfH0Rftnunq7OxQH330UdXpilAHZjnUFW8erhbP/at6xPgC9YxxkWrVvwcReAvoZayA/icK1KbZpyj1Gz54t6OmJonKaMhQr5ZWY2XIUC8UPehDqiN5tSm6oEyyJ4LrTkWNZbgTw7Il9O+TiB9XV6OmrglHTcxAv7w47USSVtH53xF3RvrHP/6B1157HaecckqXL2OtapkY0VV12r2whyfuUf3SSy+JccLcfsnhHFdzI0kXIRDGiwK324kzzzoVfQsLKABITEhAn/xs+nb27KClaczokXjs0Yfx/LPP4M3XXsV7775N+TyPkWPY1aM22lehi1e6pqCtq60Tncuam1tojzs/UZZcDsqX57/lyR6uvvpq0QFKC+cU9pV+jfqxjo4OvP32W/jLXy4TaXPbrD5OWo/D+Wj3Q+x1hWlrTRyfq+T1+8b5sIcsrdw8LKysrBx+bycmj0hA34IULF5Xi/LyCkwfE4fkaDNU7plGVyxLUQjYczpM7tRlESkp3TNmGDLUS2WA11Cvls+cvRnOtEVhR6asmqxkK9ITWgkhMbIdh45JRkW1D4tXVSA/w44Zh+QKD4qCiQJBPdXzof/z0tnAAOFevEceeSSB7UXcfvsdyM/v03VsXyDqsNHW2hy9H330IR599DHRk1oHEqetLV2wEWcB48ePx8xjjhMT3VNEEbZ9+07U1f+UIWkZ6Tjr7LNx2RVX0PosHHPMMXTuMRg9YqRIk8X3SNynrgwWLliA5cuXajukrmiUlSx6LF955VUgC/YnDjN0cXyt/DoktQRWrlwpPHPdf//9qKyspBCGKXsM4+vtetEQl8PbvGZp29o95OOcFi8y79Kvdm9XrVyFzz77AtnxFsycmoeQKRaz5+9GRpQJEwZG0xkhus8iBYTNSVBd+TvgTlpBZdubkyFDvVUGeA31akVFRTVK9szvpch+DZKDH7jca5j9EndgyqBIZKXE4csF7HaxE8dPyUFhrmb1Hvjp++v/7jog2HUiDxFiq5WnymOvUxrRNWCwdBh1b2tuKr/55hvce+99qK6u2ntMW2vbexf6oevDWWedg5ycPBGHEhFjXLdt3Ya21n3nGWbJZOV1D7/R0uWJCvrk5wtHFSwtZc5M7KKqqgpffPGFsLy54xfnrZebrycxMQE33fQvnHTSicJa18urS9/tWXZdPC8xz9z017/+VczixBDV0tYWLS6H8b2hTSoUH+aF4ctxOZhCxexK/PLh9Xrw/ocfUbnLybpNxdjh+Vi+qQUbNpVgxqgY9Ek2Q+lyKgLJiaA9yy85U7/3pRRu5RwMGertMsBrqNcrbCtYL0UXrlUdWTCLJzbBNxxGXkwYR03MxJaSdsxfU45hhdE4YkI2zMLsPdC/tgaB7uWnYojx0CCe1J69T2VlZQlAsHX46zJh2bKlYtpA7pl7IHUDT9MhhxwirGqWDjQGJE/YcOAxxxqmNHVv5+XlCTeNLD0PXuvbCxcuEmOZWbo12l0WFdnZmbjllpsxceLErrDfLp5Agh2T/OUvfxGTTLADjp5l0O/f3uxIev4qvUiJ1wjhgosjSFiyZCm+/OJLpMeacdyMbJjsUfh09lbEO4KYPjoOVksAqhLmWnoolgQgsqDKGZ++JEuSftqt3ZChXigDvIZ6vZyxsaVwZn5nihncDmsMP7Uh0+IwteHwkTHISorDe1/vhsfnwcmH90F/0dbLj3N+kOtLT2CxelCgS4WFhWKcK0OXnT3wkBm9WlkDyL7WXre09koG25133om1a9eJUD5HB5CunucnJibinHPOEU4teop9RvOMSL+mnuUpKMhHero2VIjD9Hz14wxytnoZksKtZtf168Xh6xw8eAjuuede4Wv590jPa+vWraLq+dZbbxX5dV//ge4bP3r0hY9xPBPq6+vw+htvoq62CjMnJGHi6FwsXFuPFct34dgJCSjMciAcDlK6dI7ZAZ8tV1bcufOi00auogQMGTooZIDX0EEh2Za2ENF9V8vOHNqziAevqnQgJ86LYyelYevOdny3oBRD+8fihBn5cPKM6SSu4tTAyBDgfX7I64smthTPPvtsMc8sg4OB2A017TwdHPsDjcVh7F5Rc5DxY1eoFqdnPJZ+PovHxR522GFde91ixxZcPXwgcactnlVJl54cw5urx1mcx/55c/X0d999t9fqpVjaX3F/WBxXxZQpU3D33Xfvk9avqWc+7BFLn8eYq9zDYu5irRNVd7zuNPnjkFSOw+WF8Dg2+/s5KEiy4NzjBsKnRuH9b4qQ4gri6LGJsJr8FI8taLZ2E+GPKChTHamfU/rce8yQoYNCBngNHRSyxWUWWVxZr5hi+ldKzhiYeJ5YWYbN1IRjxkZicJ8EvPflbtTWteL0I/MxdnAynUVPZ3pI82NePPJ5Y+8zXxXtmcOHDxPTAT711JOimtVsMQtIdQOHH/KaBbkvPHRJApL33HOPqG796fEDi3tKM+wZ8ro4fc6bvUq1tByYI+xYguHL6m43VRAZGYn+/fvRNWntzAcSV39/++23kGUGXVcgSYvP18bWvSqq2m+55RYx9+5vvR5dfA1cRf7DDz/gyiuvxOOPPy4cZGgOM/RM+X5SugxQMc0hP4ZM2FK0BW++8RY8LU0445g8DB5agNlLG7FxQwlOO5Ss3Qw6Xw2JjmMynAi4CiHF9F8npaX/1AuIIUO9WAZ4DR0Uoge6anLnzpMj+syT3bkKJAvCDJ6wDznRHTj9iFyUVnXg/a+2IzvVhfNPHIjEGDs94hkcBBTuiaM964XYdeGll16CN954ndaXIj4+gSDDPWs1+OjaH7j6vrZtJguvRQwZ4knhtU5PfEwHzE+lp8PuG7l9l9UTbjxTEruX5CphPZ/91R1fP669GBQW9hNt1Kz9z+V97rT17bffCOu8+1zNraOWhpY2w5tfCtj6585fv0c9r4Utd656//vfrxFTDuq1D7rYE5nW+9oCj6cT7777LlauWIEpQ9w4+8RBqG414+NZm1CQqOCYidGwWXxUXL7H9Lk70hB2DW6wubNnJbiyarQUDRk6OGSA19BBI1NUeqM5Iv9TNXJwpeQiS5GsJYldRcidmDLYjsmjsvDxdyVYu6kax07Nw8xpBcIZuY4CZgIDaNTI0WThPkOW7qMYOnQ4H6FjXH2rQVcDEG9rPYg1oHKYVn2rpWMW1udzzz0vphhkUP5WcYct9vHM8/SyNPBp4pl79uzZI7Z7QqynuqGqAZdCxF6/fv2EJf1L2rhxE1mjc7uuT7OOeelOh/cVAfDLLrsM5513bpd7yN+u7vS0F4n33/9AdLz69NNPu1xBao8dkVtXvLlzf8A777yLeFcAl54xGKl0HR9/twsVxXtw7ow05NDHLYfZCySP2yVr19kPamT+gk5TwjzK68A3ypChXioDvIYOKoVMaRvNkQPWqO4C+ue10WOYpAaRaG/COUdlwGaz4pUPtyAY9OLKMwdj2AB2ZKTBlDsfXX313/D6G2/g3HPPRmQkW3Nae2F3W3D3V4K3GSBcJa3t62tJVKdyD96nnnpKOJToFpdoXw7o57F4+9hjj8WkSZNoj+PpTiM0uLNfZ80i3fe8nuoGsgZJiin2+Pr276jVU5weg/Dzz79CWVlZV+iBxOnK4sXghhuux4knnri3LD9Xpv21/0sD+2K+6qqrcN9994pr1KDPJTdh5/adeOyJp1FfVYGzjs7CYVP6Y8UWPz75ai2mDnbhsFEuArQfMr1o8TmKIwOhmIHVcKZ9TC8xB24MN2SoF8sAr6GDSs60vErVmfqmHDVwlyWSe/HSo5uexuawF6NzQjjzqD5YvbkOn363FQNzIwi+w5Ea7xAgOOnEE3DvvXdj8OCBBBAGgwY7ZokGim6oaIDhamUGhAZgLVyzErmH8EMPPSRm7/kt0s/nyeXZ2uX5e/fPk1VSUipmAvol/RR+nA4QFxeH/v37i+39wcf7eti6dWuxcOFCsb1vWt3ncDjDNysrF7fffpuoGmftn+7vEffWfuThR+nl5yoxGQIPa2ptbcMTTz6BJYsWYPrIGFx8ynB4AlF46d1ViJY6ceHRqUiICCLEQ6u4bdcaDY9zoM/kLvjIFjf4h66kDRk6qGSA19BBJQKCYk4b96MSPeCLUOTggMnq5hpnqLIJbrUVp0yKxuiBKXjj4x1YvaEKJxyWibOO7Q+bRcXSpSuxdZs2vlYHiA4kBo0GGw22lFNXHAZTN7R4//vvZwsY8ZCffcF1YOl58KxG7HJy1Ch278jpdXfc4q9iOBzGjh3bxRy1P6cD5cdF43TsdpuYG/jXqoa549ZXX32Jmppq2ut+BHA6+n3Q9zndgQMHibbaUaNGifD/WJRsIBjAl19+hb/97Sq8+uorePqZZ/H2O/9G3xQzvSQNRHp2Lt74fCc2rd+BC49JwbB8K9Qg3SOZHX/YEXIOgBwxZK0cnfZ6TIzRk9nQwSkDvIYOOkmS5CGLh6ze/ovUiHwChZUWFbLsR1ZkGy49NpvimPHI62vQSRC77PRBmDEhF+vWr8Htd96Bkj0MzH09OPF2t7rD9DhaPAmrVq0k6N6OrVu37Y3zW8Xz0J588snCw1TPKmJd7F6SezQzgFm/JW2tbFxGjssdrAoRHx+vHfwFLV26HMuWLRfbWo/jfcVZd1+35taSxzjrFnXPY/r6t4i9U7E2by7CP/95Ix5+6EFYw534yykFOHTyYMxe0YgPv1iJY0ZH4fhDosnI7USYLG+eWkKxpiLoHlJnis59t7Ky33aRkCFDB6EM8Bo6KOVI6LvV7Bz0jhwzqk6JSoRiCpD9GIYcasHYPiFcelIhNu1oxXPvrENKtIQbLxqBYYUJmPPdd7jvnvvRUN9IwNDgy9KqkDWI9AQuS4siYfv27WT53YXVq9eI8N8j7qx00kknYfDgQV0h3dLLUFdXh9LSUrH9y9Lis7rhrJWVO25lZGSI7V8S58XDn/RhS3uT2StOT79+7eD06dNxww03ICkpaW+Yfr9+qzgun8MLv2iEvJ04/5h0XHjaCGyukPH0a4vp5cmLy49PRqzdL15CVFMQYasNHe6B4XBUv8+cjpyPR40y5ts1dPDKAK+hg1bW+CFzEDvocyVyWFC1RBMFJOGQwSq34LhxkTjt8Hx8/m0p3v16O0YOicW/Lh2JjEQH3nv/fTz9zDNob+8gALC1p0O3p4XLMOGhNto+z4rDjiW+//57kTeH/R4NGzZMTJrPExH81P2kltb+jjN+Pg8ddD2Bp22ztftbwMtatGiR6PSkSTv/QBDlIO7ZbTabcfrpp4sJ9HncMMf9PdAVWegL/eGHz9ET43H1hSPRLsfimTfXIdBUg+vOyEKfdJmgS3lSLAU2+Jz9IceOXCS5M1+Ozsho4hQMGTpYZYDX0EErKTKyzhmd+xJixixD5CCCrh2SQv/SShjx1gZcelwqRgxKwfMfbMG8pWWYOSULN148Cm5rUID32eeeFe2pAnCioZh+GbgCKLQvuCeJzk4PP/wQPvvss71jdXXg/Bwce4ZzR6qTTz5JOLhg8bGex/UOW9ybWZvI4JfSFX/FNheB4/G6qziIjo4W7bzcnvxr4p7Nn3/+eZdvZc27FEubMYhfOLT7wL26tXwUMX0gDzO65JJL9uahnaedu4/2D+7aplTFC9K04fQydNlIRCZl47l3t2PTyq249Oh0TB7i5rFDIj6XJWzPRDBiTKk5Kv/55NzhG7RUDBk6eGWA19DBrZiBG01xg18wJU4qk9wZop8yM8gU9iE3ohXXnd0HqbFuPPjCGqwvqsV5J/TBPy4aCbPcIXrYPvfCc/D5ffSMN3NXJ9FDWuEp6nibwtgFIjvIeP31N3qM1e2iHOlAFp8Gqe7wkSNH4rjjTiBQse9nHj7U07LW4vCctuw4gyGo60Bps7tIvQ1Yz0cDnya73S56TkdERHSF/Lz43Dlz5mD9+vV797W0dKcanAeH65Y/hyhdw4xuEL2zNU9ZIqpQz7Jo0vYlWpv2ToQAjOsXgZsvH4zCAf3wxhfl+OLLZThtShROmx4Hh4knQaBEFRmyORZe98h2OWbQm4HcCd+Kkw0ZOshlgNfQQS160KtWOeUbc+SAp+W4sQ1wJtMDm0mgwhzqwKhUD647vYDAFsbtzyxHebUXV5w2CFedPQQhfyvuf+BRvPLqa/D7/JD0TkYCQFYB2ldffRXPPvssfD6vOPRTsPxUPWHI1i5Xz/btq01yv790aHFbK08soOtA0GUxoL1ebRIePR8tajfs+/TpI9phf4vY6mWfyuyGsmebN0vf1i9Z32cQ83hh7tl9+OGHc0jX0h2npwi5PBJIj4GhWXaydAdg1JgB+GBOHV59fQGmD3bg4uNTEOv0Iixze72MsNlN0B2uKnGjf3DE9HvLmH3I0B9FBngNHfSSUlM95qzcN0zJ4z4NxY4JmewRUExhhNg5RbANU/qr+McFA1Bd58Wtjy9HXZMffyXwXnnaAAQ7GnDbLXfg6aef2VvlKklW4SDj/fffx2OPPSaqf38LcA+kCRMmkLV7nNhma/en6Wj71dXVv3tGou60usHHYkcav+bBis/lha+T/Tdv3rxZPyLC9weott+dH19Lfn4B7r77TowbN7YrvGeZdPEjhtIT5ZMxKN2Gu/82ClMPGYXPfmjFE8/Pwfg+wHVnZyElKggl4IeZPjkVDvjdgxCOG73YlDTokbi0vF/y+GHI0EElA7yG/hAymbJbrI68J9SY4R8GowYHQNYSt9dy9bEkN2HmSCtuOn8wdpa04NYnF6Ol1YcbLh2F688fCiXYinsfuA8PP/oIGpuaRXo8zvW+++4XTh9YOoj2B9KBpIOLOyCxy0WtsxNX1/aEkratB7GbSHYX2VM/hdiBxfF6xuWqYH12oZ8Tl0+/Fh7CNHv2bOHLWW9v7imtzZfz0PZZWn4KRo8ei9tuu33vMKOfij8BSo9+h2Q5cdfVIzFj6lB8uZChuxBDU8O4+bwc5CUGxXAwji+rdsju/vBHTyxFzKDnk5P7G1P+GfpD6acD+AwZOkh11yPPNd1x263FqskxwKz4c03+BpiUkJh2zqIGUJAZhTiC0qwFZVi/oxEjByXjmMn5sJklrNlUjoVLVqGJwNvR0YaHHnoYRUXaFHq/FYD7i11Dcg9g7pAkOmv1EKfJgOM1t9t+/PHHmDdv3l6/0D8nruJlC5rX3Wn29KxlEg40uKPWkiVL9mkP/jmx1cuuJHl2Jr2KWovP6erv5rzdtUnqTs8kJuGPi4vBqlWr93YOY3EMrmYmlGN8vyjccdUIHHbYKMxa1IqHn56H3BgP7rwoFwMyCc7hoAC8TOn67X3gjZq8yxw//H7ZmfdZVBSZwoYM/YFkgNfQH0r3PPJSgyUs1YUlqa8abE1XQ0304OcOTRJsJj/6Z7uRkJSArxdXYvWmOgzvn4SjJucgLsqGTVtr8eOiVfhh3o9dExXobai/buXuL55Sj6fWGz58BJ2vDR/aH3463LiKm/0+b9r067Pb9QSvdn7Pdl4tTe7wxFPx8dR8eq/tX7sG7kTGVvLo0aPF+d3patY0/ZK68+NtPUmOz447eKgUD09iiOvilI4YFYd7/j4e48cNwSc/1uP+p+aiT7QPd1yYjSG5Mr14cKc1rp0Awo5s+GIOq0f8qPsbwklv5+fnsxlsyNAfSkZVs6E/lAgKiil16PeqI/9WNXnqWktMfyhcfSqFoSph2JV6nDDWjNsuGoy6+k5c+9B8bNzdgPNPHYCHb56AwQWRBKFmASoNMN2gEVafWO+//FTc6Wjy5MliWztfU89tXezv+ZcnLfg5dcNUS7a7+jg7O4vgr02Y8FteHBj+PGVgZSVPYMDnaOdpQ4q0bW3hjPSezLzNbi9l0Zv68suuwMUXXQKbzc4HEWEFLjgqA4/cPAWFA/vh+Q+Lcc/D32BgUgD3XJaLoQUygoqfUlGFpSvb0+GLOqRdTRjztj1l5IeDBg0yLF1Df0gZ4DX0hxPBTXXkNf8YjhvzUjh5Rq0pZiA93C3CpuIOV9ZwPY4ZruKOSwYi4A3h2vsWYPaSChw5KQvP3TEVMydlwGbRrETmC+GH/lr2IpbXPRd9Q2cqe4867bTTu6b9YzAxwBhWXRG6pMELwlsVO8/47dJO7IafBkaGJOfHSkpKoXJkiu3fKq4qXrx4idjWPXmJoUSUppYLXYtJgSIseDrIUOa7YzJDlhVs2rwZRdt2IBgMIz3ajOvPycf9N0xGTGI2Hn9rK158Yx6mDbTg/r/kYmBWGKFgEJIs0YsREHJkoDP6kFYlbvTz7uiBj9C9axVZGjL0B5QBXkN/SJlMp8mRlnHvK5EjHgwlzCg3xwyif3YLJAKJzCCR6zF9kIwHLh+CRLcNdz62FG99tBP9c+LwxC1TcdVZA5EWS5Ybs0wAU4Mad9jiXYEcAR4+RJawgJQGrCOOOBITJ07gI3yQwrRjOiRZbPnq1i/3Zmb3ib9dPdPhvwxbKovIXzsWFxcrqn/1fX39S+IhTbNmzUJTk+YYik/hReGLo4W3tQcG26icngTJZEFLcwteeeU1nHvBBfj2my8xJt+BB/8+HNdfNhW1ngTc/uQKfPnpApw7ORp3X5yDvNQA5DBZuuKeSZBtaQhEjGs0xYx62hnd59HI1NR6kY0hQ39QGeA19IeVKdnU6coY91Iwccy9/sTpxWos+0m2wawQKGUTzOFmTCjw44Er+mFMYTSeeG017n5mNSTJgtuvHId7rh2LMQPiYDaxhcc+g5k/9IcWxg6DgyEkqmM5gJSbl0fW7mmIiYmhPbZ22XLmjkkcYV848rnck7ioqGgfxxm/LpHxXmlQ75muKjp05efni7UI0SP9iriDF3fKYnF6ovz0mBCLuHaGLS9kB8thLFu6HNdedz1u+OeNqN5RhHNnpOCJ26fg+OMmYdFmBdfcNRvrlq3H309MwfWnpyI1qlNAVwO3hSzdbHgiJ9UqkaMes0eNeDI6Y4DhDtLQH14GeA39oUXw8Mckj3kLiaPvDqRM36nEjqAwB8wEIuaUKdSEQSltuP3iPjh7Zg6+W7AdV93xA9ZsbsTpMwfg+TsOxSUnFCCeGyyJXQwMATjmBn97GLoCSLQrSTju+JkYN757XKs40KVuMFJoFwjZytQ6cv1WdafRI7l9tvU8GbwJCQli+7eK3WN+8sknXS8CnKgqemBydbN40+jKZ8+eMjz88MO46OKL8NZbbyAz0ov7/z4Ij9w8HVl9+uPZj0rxr3u/gr2jAvddmovzjoqHy+5FKBwUtQ4KrAjaC+CJOqxKTZx4P1L7PRuTnW1M82foTyGjV7OhP7zuuusu+b5HXt5GrNutmFyucDicLaltVsgegoAkLLcYRwijC+ORlZaExWtr8fkPuxEISRg/MhNHTslBXnoEGurbUdvkgyyaUemrwxAiGGmWLzB08FAxZWB2VjbtcSQRgQ/9BJIahE3YsWOH8I71a5Pf60pOTsaxxx7X5SDjwFDndHmh68TcuXPFxAv7Hj+w9Djc2Yt7N/MwIc5DC+eOZRIda8JHBOZbb72DgPsWwp4GnHFYCu75+wQcMX0ktlVZcP+zy/HVl8sxbbAVd16Si7GFVpgUH1Q5KIqmmJwIuQbAGzu52BI/6p6EwhlvREYmG16pDP1pZFi8hv4UIngEHUmjvwnE5l+L5GmvB2IndJgcaWR50leA+BUKe+FS63HCSAnPXDsIk4fE45V3V+Pqe3/Emq0tOPmI/nj53um4/tyBKEhz0BdH7mpa5WpYFS6HSzjLGD58GAeKhY1aHWbamFtxgtjXxdZubZ3mpOO3wJGHB3k8mvvKbnWfJzqEdVnTPKSJ3Ueyfq2quWfeNTU1+Oyzz7uGImn2biPB+NOPP8Vll16Jq6/8G9YuW0hgjcAzN47BQzcfjczc/njjy2r87ZYvUbK5CDecloo7L8pC39QgwvSCIys8i58KWYpFp3uM6o2bVmROGnFXfOGh70iSpDvBNmToTyHD4jX0p9JDj73VevMdT6yTzG6bYnIPsCgehxzmjk0yWWUyJNmHxDgFY4YkIzk2BsvW1OCrebvR1B7GkH5pOGpqDoYPToBdUtDU6EGHNyxQmpCQiBNPOhE5ebmwi+E0WruucIhBTOPJF3TTmCHInbBkWcU333wtvEbp8X5NcXFxmDnzGDHmVoOplpbOVc5TZygP8WGvVIsXLxZOMvYVR+p+7+ZzuMpcL0JHRztGjhoJp9OJzz79BPfe/yCeee55FG1ci+E5FlxzdiH+cdlYjBg6ECt2BHD/iyvw9ZcrMC7XjBvPycHM8RGItPgoXwYu5U0ZhKxJ8LpGeIORYz+X4ofcl5g76TuCrjFkyNCfTr/hq27I0B9PitKeqFSvOS9Qv/Z8uXHZYLt3p4CuShDjFkgTz5uLeGytkPDOnErMWlaLlNQYnHfiYIJvJiIcwOp1lfjw2x34bnk16lsVJJGFOXHyITjpxBMwafx4pKdnCBAyHNna5b/MXoUoyR24uCfzNX//O95680060gVBvd6aRZvctUkXb3G77auvvoIpU6bSnjbTkQ55AXRxkqAorc348IMPceWVf0VzC/dZ0r/ufA5vM2h5m2123tbKyiFWm034meY5eFevWg1vRxuG5LhwwmHZOPnIfsjOScP2ShnvzdqF2T9sRILdh/NmpODEiVGIjQwhHA5RavQyoYbJyrUiZM+GN3JMuxQ7/N8ec/ojuf3H/56GbUOG/lDSv4mGDP3pRKCyhmvXTAo0brlTalt7iLltvckUrKMjhF4CoFWxQjI70Ca78eNWGf+eXYk121swoG8Czj1+IA6flA2LFMLSdVX4an455iwpRXmdH3ZnBIaPHInDDjsUUwmQQwcNQlx8LPFw35ad3SUlOO+887B86VL6IurHen4lGYIaGHVp4H2ZwHso7WljhFna+VyVzaJt7vBFqzVr1+C888/DtqJtIg4DVsw9rKfZtRLIFcDWy6HFibQCwwoiCLh5OGZKAdKzU1FaL+GzuSX48pv1CLU34YRJ8Th9RhIKMyhLuZPeB0LCIYboCS1FwWsfqAajR2yxJQx9O7bPmHckKZJvsiFDf1r1/JYbMvSnVLCmZGzIu+PvSvPqI2zta2JNHbsIHgH6djA6GFQW+o1ClceFOas78MkP5Siu86F//zSccnQhZozJgNtuwtbiRsxbWoK5S8uwYXcLWj0KEpPTMWzoEEyaOBETyAru168AiYlJsDvsWLJ0mZjTtrKivOubyOATRdLE1m/PfdK+Fq8OXq5eZvtS5i3aN9NfLbymthrnn38+5s75gfYZqhzeM1GO3xPaKmy0m5nowLhBcTjqkFxMGJuL2IRYlFSEMGteCWYv3I7OlkYcOigCp01NxfBCM1wWHpur1Rpzlb1ssiLoyEAgYmQoHDVkhTU+975NmcF5h5oO1ZxHGzL0J5b4uhsy9GeXp7E8PeQtPsncuuNctG4cYe8oMoeDtZBMQZhlrUevanUQUFyobLTih43t+HxxNfbU+NCvTyKOPLQAk8dmIZ2A1dTUilXrq7FwdRWWba5DSWU7vAELYuPi0bewAKNHj8Lw4cNRvGs3nn36KbR2tFP6ZkIefR2FNapDkHQA8L722quYPHkK7ekH9a/x/vv0UhEM4tZb7sBjjz0Mhb1QiSppHbTdiVvplJRYM4bkx2DckGRMGJOJAf0zYbZGYvNuD75bsBsLF26D4mvD2AEunHBIIsYWuhHpCEChlxTRd4zSZC9UYUssArZ+ajh6RKUaM+BTmzPznZjs/hso7x4XZsjQn1fd31BDhv7k4qrnUOOWYcHW8gvklqITLZ0bUy3ebTAFW+iLohJUuC1VglmyIyi5UdFsweJNPny3rAZFpe2IiYvERALW4VP7YEhBIsEsjMraFmzZUYdla6qwclMtdld0oMMHOFwRkCQzOj0de6uLwVXRXEW8F4jccUqUS2yzCgr6EnhfwyGHTBL7fIwXdtkoh7ltNQx/MICOzk40NzWhpqYWH3zwET54/0OKwxYpp0PXQGuXTUVKnA0F2dEYOyQJo4amoH/fVETHxKGx3YQVG2vw/fxibCkqg0PtxOQhcThmQgKG5psRTcClzKBypy12I0kphumeyM5M+Jz9vXLksEWIyH89uc/o7yVJ6p6yyJAhQwZ4DRnaX83NzdEOX8nMcMu2M0xtmyY4fLvj4N1DoGF+sNtIbisFLGYbWcARqO9wYtWOTsxdVY8121rhJ4syv08SWcB5GDM4FX3SnbDbgcZWH7btqsKW7TVYv60JuwjC9U1+tHXICIQpeZ23e8VfT716mKUgKSkV519wAQr7FiJEoO3o7EDAHyCAd6Khvo72PWhtaxNWd11NDTo7WhD0+6CGAnBQGZJj7chMdpKVHo1BhQkY1C8NuZkpcDicaCbYbi3xYMGaUqxeW4zWunpkxEiYOiIG08fEoyDTArctCBMBPCyH2b6FmYqmSi5tggNHYSgYNagEEXkfhGPT3s1IHLCbrNyfXJUhQ392GeA1ZOhAUlWTp2lnGloqTlT85WcrrZuH2P3bXZKvCiYCsIYTshvJJDWZLURhOzxyBHZXKViyvhWL1jdie1UnTBSen5eEkYPSMGxgMvrnRyMmygZFCaOlpQ0VlY0oq2pHeaUHxRXtqG31oq0tgMYWslo9KkIKWbNk0dJKWLX8lbWQpcxtuewrOqxw9bEqXDiyeEY/C23GR0hIJms2LsqB1CQ3+vaJQ1ZKBPKy4pCWEgNXRCQCigOVdQEU7WzA+q212LylCnXV9Yh2yhjeJ5KAG43R/d1IizVR+l6CLUGXyqI1PfOYXCdkaxJ81j4hRA2qQGTBV0pExqdhS+K69PT0/QcbGzJkqEsGeA0Z+gXt3KnYE6LWF6K96gSzt/xkqXNnnqVjl9scrDZB7mD8QeGOTapCcDLDaibrz+QkK9iEbdVhrN/pw+otDSirCSCoWhAR7UZOThxZm8nolxON/KwYgqMFVosk0vD4/WS9+tDaTABuJ0u2M4hOXwBeMok7Ov1QmcAUj7kv2E9Wp8NmRYTbCZfDiki3HW6XFbExdsTGumnbJSbGZyvd75dQ0xDA9j2t2FHWis0E24baFgTIWo53KxiQ68D4wbEYkutCVqIZEc4QmeF+yOEwZB6LKxHgVQa+DWFLErz2vgoi+5YGHTlfWl1Z82zJactjYgy3j4YM/ZoM8Boy9BukqqpLbd862FNbPFb1lR8e7tg51tK5K8EeqCL2eQhGmoMKM4NRYivYCpPkIJg60Ooxo6RORlGZDxt3d6C0zo/qer8AMfdujolzoU92AlmmEUiPtyMjNQ7x8S4CKWCzKnDaeViTBIvFLPxB89dWd3bBhq7ethsOqfAHFIRkCW0eGdUNbQT8DjQ2hVBe0YyKqmb4CN5+gnukS0ZeigP9M50YmBeJftl2pMUDblsIElnj3HYrK7KAO/eXZltbgQthayIC9txQOLJfqSmi4EdHRPpXoci8pQkJCUY7riFDv1EGeA0Z+h0iAFv8rdsz5M6yyWp72QnhlpLxkqc02RaqNElyM0yKX8RTVDEQSVT7srMMmOwI09orm9BK1nBlPVDZZMKuSg+B2Ifa+k5UVPsQghl2l51AaxGduRx2iaxXF+xOCyIjyXo1a87mRPqcAZExECCL2OtFe0cALa1BEcadp2QKD3h9iHCZkEuATSOYF6QQ5FNtSE+QkRJPVi0ds0g8DImrkWUoYc2a5r9iXC+sUMzRZOGmwG/LCqnu/F2WqLw5UlzmV3DkrDfmzTVk6PfLAK8hQ/+hOjtLU6SmqinhjsqTyAoer3pKk6zBOrslVAdTqJXQxXPO8lhbzTrl3r/ccZmrpFUCGlQ7QooFPjInOwMWtHVa0OiR0NjiRUVNJxpaZXjJgvUHZdGW6yNLNRjQXFTqX11u33U6bHDYbLAR3+02IMplRdb/a+88AJo43z+eBFBkiAo4mYqAWxH33qNq1baOtrba1tZWq3W3terfaqt2Oureo3XXveveA8WBCrIEURCUISA7/+9z3tEYkpCQBPXX59O+hlzu3nXP+4z33rtztpFVdiolc3KQy8rayYQIt2TJPFkJi1yUnAPDDCNLL7QXrh+TmaVHZpJRh8FHdJ2jKCXLsyovy7aqosy1domT23oGW9l6nLVyqLy3VHmfq3K5nK/hMkwRYcPLMEaSFxtbQSaPr5+eGuOf/SyhkyL9vrdFZnQ5RWZMScucBJkyJwUpTSbPzREGnHBbEqyngv55bpHxP0XFltimkOUhMqaXE1BUm52nkOUi0b232Tm5MiUMsLCgCwZTOBaflpZ0i5NcZgHDrlDkySgoVihz8BuiWHr+NO2WS8uh8mQ5ZPyRF0HfhfrADMstSsiUFmVk2ZaOstySjnm5JVzS8qwrhljYuF5R2JQ/UtLa8bJ1+eoxMLjPQ3qGYYqMMOwZhjEepVJZ4unju155GUl1LTITauWlRnoqMx7Xlmc/dlVkPSlTIjdRIc98AgOcBqOaCYv3TDDAZAiVCvoDUSctXqJhiSiUnrUshMjCKKWomf6j/WghFj7xN61mlucJa4xhkGmTsAf2o6uy+IvyFo+jyFtYF00G3qIkDLy1TGlVRpZj6YTI1jFTaekcn1PCMURh43zHyt4l3FLmeDLL3ufunDmylGnT+OEXDGMq2PAyjImBAaZxVfLp04f2yuR7VbOfJda2yE5upMhJ9s3LTHKxzE50zMmIt7ZSJltbwQgrs+ghGmk4hCJURMXCymUyl3SrEJlPmq4meysaWWHUUhT83KSS8aW/6fnSz/eHsUaUTJGsAuEvYmLY31KyPEsbmdLSDlFv6Ty5lWN6jmWZ+LySDrHyUpWeyC3KBORZ2l4tUcrhdrZ1nYeOjvIMRLf85iCGMQNseBnGzMAoKpKSZKVlGcFl5VlPquVmpHjmZiVVsJRn1ZFnJ5VVZKZWy8tJKSPLTbZU5KTZKfJyFHJlhkyRlwFDi8hYmY0AmN72Q9EqRa40RUxxLUWzNG2MT5qaRpLLrfDVSqa0sJZlyW2UuUrrNIVV6WylhUNKnpV1qFUpx3S5wiE2R2F907JUmTtZdmUjbG090m1sbB7zNDLDFA9seBnmJQBjbJmSkuKQnXK7VElLi+q5zxKdsrLSSluXtKkvy37mkJ2elAtjbG2hUPhYKmSOeTmZsLR0y1KeLDc7S7jdR25pJbOAgX3+EA8YXoW1Mi8zO0wpK3HfytpeYWFrn5aVlXc1V14isUQpp6S8HHmwlW2JzMzytZ85yuVP+alSDPNyYMPLMK8QefHx9k8zM0soc5/kWWQ/tLJz8nWFdS1Lj7CQyRCQ5ubIclIzZWmZybKSJW1l1nYOdO8QtlvKciwslLDK9+Lvhz1xKFNWXtrGKUdWrmoKzDIbW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mNcPufjJGIFSqZQfP37cAn/a4bPc6dOnLXv06OFZvnz5yg8fPlQmJSXJPD095bm5uUkbN24Mrly5ctZbb72Vg23x9erVS5fL5crnOTEMwzD/65jN8MIYWUZFRblnZGTYW1pa5ombjaJEiRKyp0+fxl+4cCGxbdu2Mg8PjxwYrRzx52KFjO2NGzfKBAYGut27d68+jG359PR0z+zsbK/IyEgr1MutVKlSTllZWXkwuDJra2sFPp+mpqZGODo6Znp5eWXk5eXdrlatWqibm9sNf3//sA4dOiTguFyxCJMRERFhbWVl5Ya6lEK9XzDy1KfYlId6PaxZs+ZjcbPJgAyUUigUrprKJqh89BmaLc/CZ4y3t3eK+JNW7ty542RjY1OJjhM3Cdja2srs7OweIcWKm0wO2lMObamCc6mAXL/QHmoEtqehmdFoR6a4WSNTp05VfPLJJ5XRBkdN/aIPVB4+Mq5duxZ39OjRZ3379pXTuABmGRdU5yFDhlSwsLBwRh+IW18u1AfovsSAgICYfv36FWns4Hh5TEyMCz7LkkxBjtLgNN9D1tniLmYDZVpgfLrgzzIYo0pD+pXGDnRJ4u7duxMaN26shD7MpO4QfzaaY8eOWSJP6hcH9IsM+op0WUzt2rWfiLsUKwkJCVUeP37sROOO2m4OGUS+JFLPzpw5E92/f/9n4maTYzbDe/jw4UYnTpyYHBIS4oqvRhsTGhxQ4Ep0fGRsbGxYjRo1ZDBYsWXLlr3VrFmz++3btw9Dh2WIu5sN1KMk2lX14sWLrWF0m4SHh9eJi4ur+uTJE1sYXitSyJBPcW/NoJ4ytIVOcq6Dg0M6Bk8MouAbPj4+l+vWrXuyZ8+eNypVqpQm7m4UqK8CUXivgwcPjkRdy2LTC+eC+hX1UFasWHFPu3bt5iJSTxR/Mhoq+8iRI31R9nCUXQYKu4AcUF+gvxRQOpmow9o6deqsgnLXeh6TkpLK7dy5czQcne7ocxnyzFc0yMsC/Xa9W7duv3fp0iVQ3GwyUE/bn3766fOgoKB+cCgtUJ66kqPyHzVp0uT3d99994C4TSN//vmn76VLlyY9fPiwDvqpqEZSkZOTkwbFfQsO6WMXFxc5FKXCycnpYWJiYlDr1q2zGjRoEAdFGY26Gj2zsmPHDns4vaPgaPYhpUfjUfzppYE2WcJ5DezUqdMMyG+ouNkgoGRrHzhwYPLt27er03c4bilNmzZd+tlnn21B/mY1vnPnzm0AB/4byHV1Gh+QBfGXwqGx++zZswcg2NfXN9PZ2fkuxk84ZO8enP4Y1N0o52vPnj1N4NBNjI6Oroqy8iiA8vT03AUHZx7kKkncrViAE+CF+kxGXergax7aRu1//qMJwRi3QD8m+fn5zYdjvN3YMVOsoEMsoBjHQAEKHhh5KKZKUNB5EKqccuXKZcNYpSBKi3zjjTdOjxw5ctqCBQuao2wbsRomBfmWgNKpP2XKlG9Q3nEYyaQyZcrkicrH6ISIWFmlSpV0KO2rH3744c/Lly9vhzLt8ZtRIA/r/fv3k1LKpLqSoVLtT/pub2+vhME9As9ZUDymgsretWvXrBYtWpDyKlC2lKhecECU6Nd1GGBOz4/WTHx8vM/MmTNPurq6KtVli75je864ceP2hIaG+ouHmAy0p/qYMWOOQfaEOquWLSV/f//0JUuWfI19rcTDNALD2x2GMZqiHG39om8iBw7yk43zmI1ILRvGPxlGOKJ58+Z3e/XqdRzyNGfixIkfrF27th7qRc5XkZg/f74jnNxVMExa21+cSeo3tPEhHOH+YjUNAv1hs2bNmulweLOoTZRKly6thD65fOfOnUbibmZj1qxZAxBExFG5RZEDkh/Sh3C2sqA/HiPyDRk6dOiuxYsXf3737l0KeorM5s2bB7dq1eox1YvGFumJPn36/HP9+vWq4i7FxqlTpzpBh93X1AemTChKCScmFzpmFmSjxPPSTY9C/DQ1cjTCDhW3QJLBKzdZoqkgeHkWiHYs4enZw0t1/+eff1ps2bJl/MaNGxdNABiEPijXZNE8TW2uXLnyC3inS//6669J8ALbBAcHO8BLlRcW3eoDhFqGCEoWExNTKiAgoP6+fftGrVu3btGkSZOmwBDVN7YtNGgQiSuprvh8oT+l7/g0yeUANVC0ULaQt3rZUqJ60Sd+J8HXCSItms5V0tSXumzRd3jEFnv37u22ZcuWbxCZuouHmQqasremdkh1Vk+oH7VX3F07tK+UD32q52NIQpkKyI8lol7LR48eWSKKLg1Z8oCj6HX48OE2cKiGQ4n+Aodg6fDhw39evXp1P8hvFUPlCgo4LzMzE0XmoNqa21+cSeo3yFhJ6Bt7tMdgfRYVFVUDY+6NsLAwK2oTpZSUFNmlS5dqQX7aIE9au2E2UB7pEI1jU59E44D0YUJCghXOeTm0pTrOdc9Vq1b9sGjRoulwfH3FogwGbVeiDEGe8adQHv42evayKFCx6KNc1babIxHoUxRlDnX4L+YyvNRRUjRnUshIqQNlIIOyKXXu3Lm6W2CAoVjmHTp0qGtRBqIqOF5+5syZRkuXLp2+cOHCb6DAGiGSsoWgi3uYHjr5iOqszp4967N+/foRaMsCOBQDURedEZQu9BEiTf1qClBv8pbFb9rLoe3k9YtftULT4rSfpnykbXCUFJCDzjS9HhsbW0HYaAKoLYWNSNRN7ylY1Nfk40MCVRWUFckqOakRERHOMMSNoZQ/WrBgwRw4kXPx9ztojt6zKnA66PqnBSIsBSJsGT4NTiVLlhT6SBWcU437FpaoDjY2NtSP6Rg3ifg0SFuijyzOnz/fDP1SNS3txSs7cEysYXw7wpHxFDeZBVFWXpADQ/qD+gBOR77s0zlPTk4mx6Eszu9AjIPp27dvp+nZolJARmkMin8WG5JRVIXaTX1AMqDeL0VNUt8jb5Ils7VTsxY0Egi0JQzHN9OnT59y4MABS3GzySAhI8UifapTvnx52dtvv32lf//+o9u0aXNS3GwQyFexadOm9ogYpqINzRFdKzSVRUhCr+13TWiruzqlS5eWNWnSJLxr164/DhgwYANNR4s/6QXKoKnmb2fNmjXh5MmTJcXNL0CC1r59+8PDhg0b3rNnz7viZqNB2aXgrEyeOXPmWDhFOqdt7O3tZa1atVo7fvz4se3atUsQNxeAppqXLVu2ZP78+W3gbIlbC0LKvWXLlmmfffbZvG7dus0uV65csvhTkYGRqvP1118jcFzSjJSbJurXr58+dOjQ77/44ovfcI61Xh9cs2ZNd7RjMfrF1RxBhKpMapK1MmXKyGrXrn0ffb0d/bOsefPmN8SftHLs2DE7GKrPMBZ6oM7IVn9Dh/JpKs8yPT29GsZU5Xv37gkVhCFWduzYMczDwyNa2NFAUAcLjIlA1P8XjHWD8khKSqoG2fxj5cqVXSFXL/QTonsZLXYcM2bMWIy9tcJGM/DDDz8MWLt27e8w9BXpO40D9EdS1apV76Cv0iDHGoMHqic5VZBDZVxcnBwRb/nU1FRaa1JKNTCoVKlS7sCBA3cMHjx4Qt26dcPFzXoB/ffhnDlzfoGMCpd/SE906tTp0E8//TTM19c3QtipmDh+/HinqVOnLj9x4oQbfSejC32RijbdRoT6lIRR2NFIMMYtMDYSvb29Fw8ZMkTnOo1XDhpjiBQnQ2CFa3uFJXSiEp50LoQux87OrkDCbznwRPKkaw10jPSpnqTtFStWVI4aNWpzQECAwdONqL9i8eLFb3Tv3v0SXXukTbqSal2ojhDQPJy8bBjNBEdHxyhnZ+d7+B4L5Z+BNubRdRlt9deUKM9GjRrdmzRp0peomy226Q32t963b9/01q1b04IljfmjvnR99ZAZrvGW2rVr14/NmjWjFb4ay5YSXT9Cf6/R5xrvjz/+eBwKRWM+qomUOhRFFBTbYNTF6Os1ZHgnTJhwVpdMwPCmIaKciPJ0zlCQ4YVjEEXnFl91JshLHo0P9XFB44USPH4aHznISxgjKlGUzkQy6OnpmfPBBx8cWLp0aVNsKww5reomg4VU1ZCUmJjoCYPgBWU+uWHDhk+Rl1AH1D1z+PDhP2g6Rs9UDQ5YefS3wYp327Ztb8O43lc/B9LYhEHP/eabb1bhvDvju1mga7w+Pj7kQQplklzPnj37IvqqPQyvm4b25ic4L1XhxFTFufOcN29ei2nTpv0fBRzu7u7kFeW3B0byKYzlmMJkUh0yvBi78fhTyIf0RK9evQ7euXPHrLMAmiDDC8fqHv4U6oLxoPzyyy9vhYWF9cD5cdfUP0VJcGK8oqOjXeBcF3mGUR/MNtUsDv5CIYcOAzH93XffPQTvexE6dzHSEilh2xJ4s4sgPCvq1Klzulq1anEwaHkQIjEHzcTGxsqOHDnS9dSpU4NxYvSeTkO+Flu3bu29c+fOGfCu/CmygRCLv2qG6gIFonRxcXlUs2bNcxDW1e+888481H9ivXr1hkMZj2jcuPGY999//xd4s8vQ3sPVq1ePhiGm2z7EXDRDv1NEdOXKFTcYxonff//95yjPQfxZX/Q6Fy8T6kOcJ/GbaaBLEBRR/v3336M3btwo3GdjDKTMCPGrVqDIxb+Mh84/5CfpzTff3A55Wqg6NuBMLWnbtu0SOGVLoLwXQeGub9CgwWUY07sVKlR4DOOsta6ULzUlIiLCArLeZcOGDT9Onz69LbbpEkilm5vbEziRYUjhhqSyZctGQHGH3rp163ZOTo7qrE0enKl4TcfomcJoJTmdGzE/vSBjGhgY2PXu3bsVpRkHKHNa0Sz8TaBaitu3b7c+evSoyRfqSaAeL9SbzgsiuGdZWVnR0ClRGtqbn3C+w+FYhn/66acRI0eOPDNlypTZkydPHvXJJ58crFWrVv7cLM6xHQKhPhcuXKgpbioyVL+XgfpUM9UDfZeJvoqCDaHARmMfGZowbkJdXV3vf/bZZ2ZdzW42w4tO0esMkZKCUU397rvvNq5YseJbCM638Nzy09SpU78dPXr0pA8//HDiF198MQze+Vc9e/bcXKNGjTRJwdFJkARCVS/CG7K/ePHiQKRm4qZCgQLyh5L+GoJaX7ruI+UplaEqfHTNCkb0Yfv27f/q27fvaDgQn8NLHg8vdCqivVUYtLvhle4+dOjQX3Pnzv3ht99+mzhu3LjhQ4YMGd67d++FTZs2DcEJFyyOev70KZVNygFKqwryGY+I6iNsNySC+7fCryjUVi2zakaRmpoqgwNVG9HNV3v27Gkobi4SZJQI8avRqMqqNqhPvL29EzAGlixfvvwb1bEhjQ+MnW9hgCcNGjRozIgRI4YhKhkKWZzYpUuXZTDOd2Ass9THimrZ5FxijLSFnP4wZ86czvjNbHoB44VuwxK/PYemoKlvxa/FwoEDB3yuX7/eHMZV6BjqH1p937lz5yzpGibdMhUUFFTl0qVLrVE/g2aa9AXn94V2i+eFthl8DtCvz+Don4LRmIRzv69ixYqCR0EOaGhoaF04GrRYTO9Lf8jvBQFVP2/FCU0tq0MyAztj8kuZxYHZBpghoANpeizV2dn5KQxRir+/f7Jq6t69e8rYsWOfwLMLgle38aeffpo4dOjQVRAymtsXhJWSOnStAx6rGxLdZlRK3KwVWg198uTJcceOHWtIKxvVkcqQPuHFZyKCPQkjSpHoaBjWDTC61+CFPka9UpFeCOHw/RmikaS33377LvbbDUdj0pdffjli4MCBf3t5eSWpCrbULlXI6wsICCgPpfEJonJDIriCnaMGynp5owpQWzGIxG+mJTExUXH69OnOcFomQ4lWEzcbDM5Jof1oCKrnWxdwuvJgBNIQ2aWpjw1KkLfk+fPnp8AQJwwePDjg999/P7Fw4cJVMNQTJ0yY8BmM8XxEzDfKly+fRf2sLlcEnEz5lStXmkP+p/71119NxM0mhxxIdVlDP5jnxGsB5Ze6du1ax+DgYA/peiic31zongvoz8MODg75Dz+JiYkpCePbEXJjdLSoCfWI1xTgPF9t167deujHOMlgPXz40PrcuXO00NCsU6jmAueM+qlAX5HPJv75WvGqGF6aXtHbc6lSpUoUvLrZrVq12lWhQgWdg/bBgwelbty44YPIp7S4SSOog8Px48eH0sMmnjx5Umi/VK5cOQMOwQYoui9gRNf7+fnFG6qYsX8qIuTDEydOHIlo5Xfk8Yg87+cyphm67ejs2bM14Rx8CUdB3/vpXqpR1QcyQuaIeAnKOzY21mL79u2dVq9e/RkMTJGv2YkKwCQYkhUUtEGdQ8YMjmFSjx49To4fP/47GN+h77333iJ66pCm6IGg2QHIf6MjR458AUNTSdxsdtAPxSqfaKM7nPGOpBvETfQwnsfom2UwVqtq1KjxSJLF9PR0GSJj71OnTjUxRz3N1faWLVterVmz5k1anEkg6i0BGfKBo6FzDYUqmupmrjFaVHJycl553aaJV6sXDcDW1vY+vNO9iBQFY6UNmi5OSEjwxiDTusgKAqY4fPhwL0RF/UNDQwudwkXUquzbt+8WRK7T3nnnnSBDDa46Hh4eD4cPHz4Hef2CgR9Lwo06CQZDE/TEJkQm7QIDAz/BYDL6IRuEsW14FaH+U+3D6OhoG5znofv27ZsIuagibtYbUkSE+NUopOuKxQGqnNG+ffsLY8eOnT5s2DDBwdNkfKlpiYmJtDCyF+TrfbTXWvzpf4qrV6+2vnnzpq80q2Vvby9r1KjR1WrVqp1o2LDhaRjgc4iAhd+Ie/fulb5z584b0A1Fni3RhpaITZ6VlWWUnCFqT3F1dX2MT+E7zSbBSFVBO8oJG4oA6aTilFtVxHFXoE844jUSGE+DO7Bu3bpJMLzP6DoroUkn0nWa5ORkJxje8uKmAuB3T0SR7yIScoFwasxHwsnJKQ9RBF1Hmd+nT59IcbPRIN+Ufv36LXvrrbfWV69eXesjE6W6hYWF2UI59jl//rw+04KF9i0ZFfHP/xlIUah+ElCeZfbu3fvZ+vXrR2H7v9pVP3CIAWHqK4aLi8tjOHh/QMaW1alTR7hMQ6jLe0REROlz5859RNd9xU0mg5xklPdCH6p/NydBQUHV4YD1RxsdxU0yd3f3tMaNGx+DQ/KgQoUKj/D3cTjX+dea6Bp4cHBw82vXrnXC6TfdyjmgJWKjp5EZ2yfycuXKyek+X4LEFlGvEo6V8L0okJyoy0pxoc0+cMRrJPCkDO5AZ2fn+LJlyyZIhleTTiRPLzU1VZmenq7RVcMx8mPHjjW/cOGCn677QgkqB57xLUQPP0JxXRI3mwy6/tupU6flbdu2PQZDrLE90ja6NhUQEFAVhrcjthm98KM4lV9xIvWXpDBIHtBvdps3b35/1apV/fG7xnubNWFKpSMaIPFb8YEykz799NPl7dq1OygtvpH6SPokZzUwMNDr6NGjXbDNJDMqEpqu8eJ7semhu3fvtoKD3VAyQGSY6F5QDw+P/egbeluHsmnTpicwvq9QJCwREhJS+tKlS+2joqJM9kAWwpwRG7VFkjGaRbO1tZXTMw70RfV4iZc11UwBESjQVxzxvgSgvJIwkJONFAb7W7duNUdykqZRJAWkDgZnBgblzt69e58QN5kceNvBLVq0+BPKQJhy1sX9+/dLQEE2v3HjRmFTYIVqeHVlWNxQn5NRNBeUPykRSmRYENFVQuQ7cf/+/QMMaTuON1k/aZMzcwNnNbJJkyYratSoEa5pypmIiYmxhIFqRgsOxU2vPfToVzjYrRD15t+O5+bmllu/fv2zHTp0yH/Bgre3dyjG+UkXF5f819/Ex8fT06Dqwkk3aX9okT2jp5qBEpG6ktaEEOToIXCgl7Ho/WYhqpuqjNLfr9pUMwyyycZjcfJaG96kpCQPdDy97k74rk0nQrnQm400tvXMmTNVb9682fDRo0c6+4Ke2kKKys/P7yDKMetbkGB4T8HwXkZEL27RDC2GiYyMrBsaGkq3Oxg1BYY2vVTPkc6dqbxpyktdFqTvkiKhRTOI6Dw3btw44sCBA/o8PEKbkiwy6nUsTt54443Ahg0bBjo6Pp9xVa8LKezo6Oha4eHhJFuv5UpYdeCgemO8+9MaCYIeD+jr6xvm4+OzE+3Pv7cYf2dXr179CKLeu9JsGhmc4OBgNyR6eYlZXsRiSiDfJXDubGianLCzs8tEdB9Urlw5eiBGkSAZIQPOGM9rbXjv3btXLioqyl7y6iSlqoqVlRUtNMh2cnIqcEM0KdK4uLgmERER1aXbCrRBRrBevXrXevToYbJHKmqjatWqj2rXrn3B1dVV5+Mhqb2Ieu2gDMgL16UMXqpR1Qdqi6ki3kqVKskaNGggTCMSpDAof3X5oOnGffv21d+5c+f/IQI22y00ryK2trYJMCwXpUeQqvcNfX/48KGNKFv/PlXCPJhdPtEem6tXr3YLCwvzkuSMpl1r1aoV0K5duwKPy2zfvv0VRMIn0T/5dUtISLCG8e68f/9+L3GT0WiJII2+xnv+/Hk/6LW6T5/SQ8KEtiZCf93CWNA7aMC+BepgzlmpooDzanbZMQevjOHVdvFcG+jvcrdu3eqIaM85Ozu7gMcuQZEqvLwId3d3Tc8WdUDE2BjRrs4nQVHeFStWTIRBPI2vWp8jbCpocHh7e59zcXGJkjxubcB4WMTExNR+8OCBwat0VUF/vrzwC1AfmyrihZJRfvTRR0+hUJ+Rh65tbFKZUKaWiHg7bd26dfSxY8c8xJ80gv1pnL+WA10dtCXH09MzGOMiXlsUg2hJAbmqBee2srjJaKgs6kfxq4TZZW/v3r3uNM1MxpO+Uz3obgJEu/vs7e0fCzupgDqmwlAdqVGjBr2KTthGD6IICgryhpNGzwV4ZUM/RPTuZ8+eHXjz5k0Pmg2ka9UNGza81bZt2wBxF71AG184Ly9T9HM0vCSBgioEVEKlqK7GJCHDYuSVMbyGXDtAR1ksW7asGwZTV3h1wqjANuE3dWB06eXNdxGxPhI35RMbG1sCx9tDwejseBp4FSpUiHNzcyOPsaAEmIHq1auHwdsOV32EnSYoUkcbSsMT13uRkCY0KMNihc6fqbxp5JOF876jT58+8xHV0eMExV/+hbZJMgPnS46otwcM72goZhdhowa0yZg6+sgy7fOyowcorjAoriiactUEzSTFxcU5Xb9+vci3oKhD7UY/FquiQ3mWMLrtME5qk/EkypYtS4uqgho3bnwRsqDxRPj7+5/BPudVFyShP8qGhIT0vXTpkkmiXm3jDg53kcYj3Sa3efPm0dCN3SHXgn6H8xAHo7vVy8uLnnVcZDSNo+JCDMzy+4QMcXR0dLk5c+b0Hjx48EdDhgz5uKhp/Pjxg/78889ifcfwK2F46YTa2NjQu3utxFRCQ7LC4HFcuXJlo6+//nrM6tWrv4ZX5yoNJAlV4SCvFkb3AZQvvaGowKOoEC2Wh3dYpbBpZoqaEe3mIAo16/M7VUGEnYW6Z0g3wGsTeor209PTyyHpeun1yxsxekLtM1XEC3Lj4+OvDx069Jf+/ftvr1279gvnTVNfhoeH2+7bt2/IqlWr6HGc2u5fxaFaToQK2iJIVWgfE7a3SFSuXDmrUqVKWSTfmqBoCWODXkBQF+m1vbiHc1sVqfejR4/ybyFycXF52qBBA4poo8RNBYDBTaDpZhis/AWctDbg7t27ja5du1bYc631AvkWyAOyoYDhJT1IOlGTLlRN9B5em1OnTlXdsGHDm5MnT/5l6dKlnwQEBJQmJ4ee2fzWW29thROxGaJrtP56WTKrvgiQ9P4///xTGfZgLMbtb/v37/+lKGnPnj2/Ip8f0IfNxayLhZdueMnrh5K027Fjx4DZs2dPnzVr1oyZM2e+kKZNmzYdSnTG77//Pm/dunUr169fP+XixYu1pWcpqwJBFP+SUZSqbNiw4UkMruMQugIeJJSKJ/Z30zSNQUg6VpyuToIRfH7BpHhIQSQSjLKFazKq7VJFjCCcMSBq4LPIyhHHGq1EXiWgvGikPhk4cOC8N954Y5ebm5ugdLTZTZLDwMBA+23btg1esGDBu+gPo2YQXgccHBzkiPzk2gwv9QnGWCkYYDJYr63h3b17t9/t27frSPoCTj5FgWEwqkchD1qveeK3HBiuo3DcAyUHmAgLCyuDIKB1cHBwviE3FWRQ7t275z5//vyvZsyY8YO6LlRPEyZMmDFp0qRZixYtWobob+GaNWv6X7lyxZYuUTVp0iR+0KBBK3v06DG3Zs2aBabTDYV0kD6zOeYA5dLAzR+8VJeUlBSLuLg4O7pUiM8ipYSEhNI4vkxqamqxjveXbnjpRJ4+fdoWRrfHsmXLxiGNXb58+RjVhOh27M6dO8chvXv8+PHa8E7syFhqUqLSNlpY07Rp05A2bdr8hcgxVtioRlJSkhxJoU2Y6OQS8LaUKC/Izs5Oq3dsBtLRlkgY32ea2qkKTZWLq7J176gDlKHZsr+miI6E3MPD41anTp2mtm3bdh8iGOGtVlJShfqYZArG1xOe8OTt27e/h33U52D/p/qIlDNdypAWoWmCVs7TbSn40yRtp0i/OGXtwYMHznfu3OkWFRVFkbuwDQ55Nhzys4gC828h0gYMbyT2O1utWrX8W4voiVfIs/WNGzfai5uKDJwbVOvf7oA+km3ZssVl7ty5n8CITlyxYsV4TQmRnvCJKHcCnMUv6d3hcAYqP378WNABiOhl3bp1e9C6desjMLoxQuYG8rroBBq7FInTp6FJPF6BVGTdWRReuuElaOVdRESEAp6kRXh4eIEUGRlpQa/ooilhSUipn+hv+lTtM9pGF91r1659G0I3o2vXrkfEnwpA00Y0naYq+BKq+eIzD8aXVn8Wq7tHClGfqR0yGIVNl7/q0DkwwzVP4QR26NAh6K233prXsWPHFyIXQjrHkizRdc2TJ096QJGN2rFjRyvhRzWkY/4XoD7X1e/0G13OMDNmU/AXL15sA73SSXr+Ohl+RLAPYXjpgRmF3tOKfdKx/34YrzvSzADJSmhoqAuM7zvoH61rAvRFVZ5oStXW1jYd4z4CAUEwUoimhHJDcF5CoMNCsP9DV1fXDFrPQrqPQNQsW7duXfUffvhh0u+///4d6mrwO3TRzhcEner5smQfdSEZyZcT0otVqlTJqFGjRiScojtVq1YNxqfBCceFwDm/A71g9IyAIbwShrcoPD8Pzz+lvwkyVnXr1r3eqlWryaNGjdoAQdE6lURCrs2wqeZJQNhp9Zv4rXhAeXoVSINBHwP9KmPKNlC3qRuTXr16nerTp8/3zZo1uyqtFKcyaV9JmUjdTY7goUOHau/Zs2fSuXPnWgobgbg/IW55vaFpTYqwpNvxtIH2UgeZRONiHEn5mR2UY3v16tWOMDqVJHmAcaIXCFyBjrgmbNADPz+/KzC8uytVqpTfUQkJCbLLly+3hHzodQ+4NiDzL/QFPSO6X79+dydMmPAdgoaP3nzzzaGaUs+ePYf26NFjKPTcJ4MGDRo9dOjQmdh/PpzL415eXnGUFxwOejZ53eXLl4+eM2fO5CNHjhj1rGmS+5cl+xh7L8ggjWG0NRo6/nu0+5M33njj06Ik6sfOnTuP9PT0pHVArzc4OfSg9cnoEHKV6UyZLeF8CJ/wZJV0rxqEce+sWbO6oQ6FXpM6ffr0m3379o2hqWR8LZCkvCtXrqycPHnyGihk/Z+3ZiRU/9mzZ3+ByJ2ebfdCfdQTjEn62rVrv6F+x/cXwDbrffv2TUf0T0pD4/Hw5JUQwkO7d++uju8mA2WX2rVr14+oH62A01i2lOzs7JSQlzXHjh3T+faU+Ph4nx9//PE4lKDGfCghQkmbP38+9ccLD37Adzm8/15QVqGIDIR9tfUpJRcXF+VXX321HcpVuM0IyrsOFOJZBwcHjftTql+/ftrixYsnqpetzpo1a7rDAESR3OKr1kS/Dxgw4M6pU6fyHQBTgait+sSJE/8ppD3Pli1bNgXtMeT9z1qZPn16/3r16tEdBkL+NjY2z959992xdG6EHUwInKc2cLhuqfYx+jwOcv6esIMBQI4bdenSJVC8v1ZItODy119/nYe6lxV2KgKISAd4e3vTs2qFPEnXzJw58yTy1HssUt8hWUE+baHTqs2YMeODt99++4STk1P+mMd4yRw5cuT6u3fv6r0ae9OmTR9i7NIDN4Q8SE+gPw8WJXo2luPHj3dq06YNrcoW6kL6YsSIEVdjY2PrCju8ZrzeYRKg6R94eOlQpmcxML5BVPMllMkhKNRCp4UdHR0zcALzXxKuDYoMINi+8E51rRw2NfZwCHwRjQjPYUZ7qA7CD+pAeWWXLVuWpsI1zhniWAHxq1YwcDUXYAQUaWirtypUPVNFvJSXFOGogu1kSA/1799/CRyaOCqP6qata+7fvy/bsWNHx+3bt48npwv7ZWN/k/fRywLts3z06FEJ9TsDVKGpebr15nUDp8kBEd9bt27dqk5RNkEORq1atY65uroeFjYYACKjuw0bNryIvsjXKw8fPrS4du1aB3qUpLjJYEj3qMofiRfNriGi1nsxG8k1ySbkOQ2ORdikSZPWv/fee6MQGf8NQy7UF3Ut8c8///TZvHnzByhD+0V9FShf8c98VOv6ssEYl9MCK/Hra8VLN7x0IiEc2X5+ftEYFDeRgqAUb8LTDnd3dy/UKFapUkU2fPjwmytXrvwGUd+Sjz/+OBx5Fmp0CRi2MKRQbfcxSjqWrgXHxMTYRkREFPoyfRNil5yc7J6WliZETtr0vThdHos2X0fSZHhz0YdJSFnaBg3ljT5wtre3N+kD4Am0QXBcCCpfvQ7Sd6qDqQyvLlBeBiLIJR07dvzDx8cnRTK+2oiMjLQ7ePDg4D/++OOL7OxsepuRRufmdQTt9oHh9dR2DZfGnrW1dbKVlVU4vpr9Qq8puXz5ss/58+fbYNzmzwJBnzz08PDYBt1S4J7+woDcJEE37fD09IyUZJbWVcDwely4cIEeqFGkVbHkFKiPCWNBfnkIQAKHDRu2oFOnTgG2ts/foRIaGmqDiLjn1q1b/YQNhYA2FaiYrrHC6M9LN7w0uJs3b/70+++/X/rRRx8NHTJkyKcwnp+OGTNmOLy27XQvq7irRgGNjY2VXblypdzt27dt8btBUlGtWrXEihUrPqKVnbogwxEdHe0YFRXlrkkYzUFwcHAlKI3K0iPftEHXtJ2cnJ64uLhofAYr+iQbjkMg/ozT5sTQ4If36Ip9q5u6fQ8ePBCumWpDGsjkQNDsheobYYoK5anLiKO/UkaOHLm6d+/eO6XbjFQhOZMSERQUZINIYdCePXtGIQJ0+V9QPmiDLSLeFkgVpIhQHXJIcT7oDWB30RcmaTTJoKny0gbaVvLq1avtoBeqSosOaYzXrVs3FBFhyK5du2x27Nhhb0jatGlTKQQE0S1atLhP14kl7t27Z3Pz5s0uiKyL9EAN6g9zyZO/v/85tHcZnA1BN9BC0rt379ZGnXuhzCIFEdKYeFXI4ZckFA06kTTd27Rp01tjx449P27cuLOjR48+98EHHxwYOHDgtA4dOhyTHuSuSUBJqe/bt6/a3r17vzp37lwNcbNeoOxkRMw3y5Qpo/OZyDRtCQNfDkJbE1/1mqYxFjgS9N5QN9WFL5qEHt6sskKFCiFQKsKCCk2gfcniSklxy3Ok/Ejx0u1ItHpc2GA65PCyLVNSUoSCdCkYWixRuXJlhbe3t9EDSR/l4Orqer9nz54/9+rV6wTdeqGKVE/6pLwwuOkB+1W3bdvW//Hjx+R8Cb9rQ5shU0V0dsRvxU9CQoIrDFNTyJjWa9F0vyvOSayvr2/RX+KqBrUb/Wf0OdYFDEstOEu90bZ8j5oMHL47f/vtt8NnzJgxa+bMmT8akn799deZ0E3j4BBXVXVgaUYHslHrzJkzDYvSLsiAJmEyxft4SXbzfHx8TtapUydEWu0cFxdnGR4e3hqOQqFPasLxNIUtfntOYbJvLlAuFVygcDjsL6dCRvLSDS+BwUhz9QUUAATmdufOnRfAywyRlvKrQ4JB967t37+/DYzvJ0lJSXo/3g7H5iDqve3u7p6oLRqUQORWAoO5AQyJUc9E1gfIWOk7d+40wgApQ0pfQpPQOzs7P/P09LyDtiSJmwqANipgnOXqbZTyIwPw5MmTkhiUFfHVJItoiIiICHqOdk1E3PnnVlMbCDgFGYje7yHC0ukEmZJmzZrdfO+99+Z27979uvp1TKonyZb0SecBkZIcxlde2CpgfaBzURxT65pAmyyPHDnS6fLly7V1vRgdDm8uDO9NyNgDcZO5MJkhprbBAW+FiLcWGUWCzh/9DePoe+nSpY+vX78+/Nq1a18YkmBcvzx9+vT7hw4dcqEVzRIkH9AJTjDIvUJCQgx+pjVkQFPbTfFaQAE45PFubm634UQJA4/uy75//74XxnstYQcdoG0F7uSgvnwZoFwquEDhGJcvp0JG8koYXl307dv3CBTjylq1amm8z0oSjKioqJIHDhwYsHz58t7YptWLV4fu4apZs2aog8O/70nQJFw0cBHxNsWA7oz8TR0ZvsDFixcbwfB2owUR4iaN0FQg6h9bvXr1a6iz1mtwTk5OceXKlYuUnBdN7YPjY4OovgEiX5OtpAkICKiCQV6NrpEXBhRDChyA2/iz2Awv+kHZuHHjfe3bt/+uVatW+dfCJCTZkj5pdgVRU3Hc12pWIFv1YHj7w5EsI7VNHXIMKlWq9MTb2zsIX012kzjlS/0ufpXQXIkiAEeiSmBgYFsYQ3tqG8m61EZS0nCaFEVJz549ExIZRPWZCjLEMLytwsLCOoqbXhnKlCmTiPrfohkv+k59gUDFCuPS4FcbatIbxYVqAKIKR7xmAic74913313RvHnzda6uri8oAFVBoCmsmzdvVj5+/PjoPXv2dBI3F4qPj889KJfTdAO6uCl/oKpC+d+6davs+fPn34bHbLLXgqmDsulxdANgtKpreiSmapvpWpOvr+8VGI/r4iaNJCUlxUOJ3oJzodViwAMmz90LZZvkVgG0Qw7F3hAOUZXCplQp8qtSpUo2znEG2meSgVRYmRIoL69///5733rrrflt2rSJke7xNYbCZk9eJvQkpz///PNzGN5GdM61QddEq1aterVGjRon0Ud6LVbUBy1TzSbT6HBam0IPNIEDKXynsUxjhmSM1hGYIkkzFdJYJFlDRFyenmQFw08L8PSG+kMDJplqlqC7HsTb5wTgQCjj4uIKzZ/GotRGgvqS0ssAY4oKfjmFm4FX3vASpUuXTnj77beXtWzZ8pT05CESCGlQSd/h2dF7KGvv3LnzsytXruh1HxyOe+bl5bWrTp06QeoRjzoQVhkUVsNDhw69g7LNcq13165d7Y8ePdo5JCRE57mhwU/RLq20dHR01PlIOBjdtMqVK9/AZ5LUb+rQAjJ47L6RkZFvmqJtZ86cqQTD2zYmJqbQ1VIUuSMqj6aZB3GTUVD7JOWoD+iTvA8++GA7jO8f9erVE24z+l/kxIkTlaZNmzZ848aNfcLDw1+YTZHGkQQc0adw6Og559HiplcenHdbjP/mkLvyFCFJbbK3t89BO27ASd1DCc723qImOOn7/P39b5YvXz6H5EwqA3JORr8FIt/GwgbjMNlUM0EzTqoRI+VNurIw0L5if2iQNtDP1B8m65OXjdk0DJSXSc9Y69atb7355puLGjVqFEpepyT0kmBInzTtc+zYsY5///33J/BEX3w+oBY6dOhwvVmzZturVaumdZpTGmAY1KURUQ9dt27dQJRpsuuhxO7du+vt2LHjSyhIN1qBKJWpitTOMmXKKJs0aXKUEvYrtK9hnK/QtLq0yEJT3hERESVhMN88ffq0UU/jQR2tz507N/DatWttpFWluiDFiOjqIpRahLjJaPSNeCXQHymQr4Vt27b9ydPT09zXNAWkc2lu0Be2ixcv7rpgwYJ5kN2vQkND89dBaJIDWlQFJ+gojNQm/G7SZ5FqmWo2CYcPH64aEBDQNDY2VphyoP4lJ4oeK/jhhx9O79q169AWLVoMa9++fZESdMQw6J+Pp06dOplWR6vqITJsiHg9UH7Hhw8f6vbgVdDSFyaLeFE/0lGVYXzzdRWdX9VXHWrDXOepKKAdVJcC9UG/v5bG2GyGF4Pd5B3Sv3//Qz169FiNKE+4P+X5uSgIPSoNUengtWvXfgxjUmj0BgHLwIDc2bx584uq13o1QQMMnq3bhg0bxq1atep91EEv414Yf/zxh9eSJUtGQjE217XghSDl1bRp0+hWrVptgYKkp94UCpyLSPTb+YoVKwpzW5r6jrxgRNtemzdv/uL69etFfj/lihUrOqD/P0H0rNfbWxBdPaaH1uM8FHh1Y1EgRViUqJVuM4LhXf7GG2+sgSOQb3AoP3Ogb77kxGJfvad7cW4tbt68aQf59JgwYUK3fv36/bBo0aLfDxw40AeRmYNquZrkgKJc9MOf7dq1M8kMhCqapppRH6OXdyPPkpDZbiEhITVJjqU20niuW7fuFeiOM7/88kssxljM/Pnz7xclLV++/P6aNWtiEfH+gz7aDeMlXLqR+jA6OtoCjmvrpKQkve+uwLnVJAQmi3hv3brljv5oBgc43/Da2dnlSXpAF+rn6WWC80l1KVCf13W9xWsT8RLo+3QY3rVQjHugrHXmj0FYHlHvsMDAwK4QoEIvutWrV+8WDO+Sxo0b3yNPVh1pcBEUxSGqrrly5cppP/300zhEEEV+1OLt27ftf//9995bt279FZHmgPj4eGGAkJyplqkKjG12z54998L7PiFuKhTqO0QwB5DCtF2DpDJRviWi7jcWLlz4Ldror0/fScDZKjl37ly6QZ+eceyjLWonpO3kfTdo0OA8lON5YcNLpnv37ilDhgxZ2rFjx62VKlUS3kij7TwUB2LZNtbW1n6QsxYwLG1UU3h4uPC5b9++NpCj1sOGDWuP9MmkSZNmLF26dCHOxQJEgl/AEPtKT/nR1R53d/c0GNz177zzzgFxk9lBfYzWQxcuXPDFWOoj3UIktbFatWqpiE7Pubm5GfzQDG1UqFAhtXr16gfhyEaqjiXSC6hDbXpwB8ovqEQ0YM5rvKiDHP3RFsa3rjS1TDNecDDv29vbF+pUYYwWuJ1I23h+WUgzeK8br1XES0Dgo2F8F0AxXtUUnZJgUCJBO3XqlPc///wz8erVq03En7WCY/Lef//9vTDqKzCgNIacqkJH+cO4uMALHjt16tQ5YAgEvDbaXeiN6RgQFleuXHFevXp1O0S60/D566VLl3rCUxZWGlI5pDhUy5OoUqVKLqLX3XAS5tJtUOJmvejbt+8FGLk99JJ9cZNGMFhtdu7cOQjRwdy1a9d+hbrVQbtK00AWd8kH2xRot+OuXbuaTQYbN26ciX5vmpqaiuprFwFqH+Hj4xPXrFmzjehzeg7rKwH6KJLe4ws5u+js7CxuNS1i5Cd+0w76nZ7CVOn777//etSoUStHjx69XDWNHDlS+Jw1a9byFWDPnj1L4TjNPH78+PCAgIBuERERnsnJyfQcXyE/beeE6kIRXOfOnfe8+eaby9Hu4nz3tNFGBmO8MZIvXc+U2khrNurXrx8Mw3sG2zQviy0iyDOoTp06F2DEhLpLZcIRsoX8t7p3755ej5fFcUa3XRtw1GrC6eoPZyD/0gLdNgcdGolxV+h4o/GuKqPaZKc4oJlGTSBIMlv/mZPXKuKVgKI+D6W4FJ+xtDBHggSDBEUSFpqyPXTokP/u3buHwhBUEjbqAHV+2q9fv8XIe5u3t3f+mZYETlUICVKed+/epafgdIXO+23mzJnLxo8f/92vv/76/l9//eWPaMP9xIkTnvCA6R2vHlu2bKm1bt26t6FExy5atGg+IpLFmzZtGnHjxo2qaWlpKEZzOaiX8IlBLoNjcJ1W4CJCDxY2GgDyT2vduvXfDRs2pBfsi1uf5y/1nQTdygRj2hxRFHkVy6dMmTIbDsawxYsXD1mzZs1HlPDb4AkTJnyJtvw2f/78Zdg2Hka6FrWF8lA9F6pI7UTkQFPgR/38/LS+uvFl0bZt2yuQgx/QX5cQHYhbTad8xGud4jfdQMas9u7d63Lw4EFvJC/VdODAAeHzzJkzXkFBQV4xMTHV4uLiysLYWtKMg9T/6p9UtiRXBL2jtk2bNtsgX1NbtWpFj4g0C5qu8ap/N5SwsDA3OH/d8SmsKJbaSE4qDO8/aOcNYYMJ8fLyegQDttvT0zOe+lIqk245Cw4ObgKnvJmwoRBwnKYFTEYL2f37973//vvvCdA7LR8//vdOTA8PjzRfX9/TcKwKfQ2e+nkh542SFD0XJ5AbqkuBjkLfFdj2nwV9offbiWiZ+6BBg2LhKfbHd71BGeXmzZv3BwaWzjff0AlDdPh4wYIF43CMXo9JQ13qwdDsgoBmi8KnV6K2QIFloU6P4RRcg/I+2qtXr2N9+vQ51qVLl6MtWrS4gBSLwfrMzs6OpnFeOF5XWeXKlVMiCgukB52jHXpP/6qDY21gJCfC+CZI5dGnrrJp2gvRUB4UTaq/v39i06ZNhYTIMNHNzS3NwcEhD8pN47HaErUfDkTQ9u3bu+C73uj7dqK5c+cWeDtRUfjzzz8H4BxGwVER8tbVT5Rw7k36diJzJzpvUMbZw4YN20WL+7DNrJjj7URwXnuhL6NVZZDGYv/+/cNhALsLO5kBusT06aefHkYUmV8upYoVK+aMGDFiIdpU6D3xs2bNGoDo84W3E2HbCRxr0C2L2N8CyRpObxUY3H6jR4/eVatWrQzqE0lmSYd89tlnhxEB+zw/Sjf0QgXozhfeTtS7d+8DT548cRd2KEZOnTrVEY5hJP4U6kL648svv3xt305kGvddDQiA5dmzZ7/BIJsCj1zntQ6ao8cAiUMUOLJq1aqbxc16Ac+y/qpVq35fv359W3h4ghePssVf/4Wiu+7du0dgkEzp3Lnzn6Ig6oTyhnIcAcPQAxFHBW1THYS2culaMSX6naJjWgigaT8JbfnQtUYY7kuIRma9/fbbB7CfUdNmdC8nnJZJO3fuHHbnzp2S2uqkrT7GQvfKwil5MmDAgOmDBw9eiHJ0Tn2rQoZ32bJlS+A8tEFULm59kbp166Z//PHHM0aOHPkL8jZq9QVNsUPGhq5evXoMlHhlXXJAwPCmw4h9DwX3m66yyfCiHYuRp6uW63xmh66v165d+wkU2iYo1IVQsrdRZ7NWBk5Tfyj0eYGBgcKyWtQhA2V/BweH+stgYYN8lh0zZswPOH7oo0eP8nUNnAkZzsGa9957bwycw0JfeF8UULblr7/+OnLdunVTr127lr/IknRau3btbqP8EXAuj4qbNTJ79uz+K1eunAN9Q0+NE2aBhg4dehPj41fotHtwenXqT9RBSfflQobck5OTvaCrfOEQNL1161YFegysNH5pzNFMBvpjAsbc3/r0Nb0WcM6cOb9ARoVXdVIe3bp1C/jggw/mpKenx8Co63UdWxc0nkhHIu9cOPf0LO1oTXVDwNEJ9mQ53fFB30l24bCFwSn+Be2+CwfWJLO36C8F+vxpmTJlgjp16vT80Wdm4JUwvFDAcdOmTRsFw7tJ3KwXKEd++vTp3ogwpsPLqyXduoITJ3yS0NHf9EkCTZFnz549h8GAhQg7FEJISIgzBkWfCxcujKP7gunpVYSUvwTlbwza8qO+8fb2TmjcuPGfH3300ToIZSD2NYlivHHjRo0dO3b8sGHDhp4YpMI5Uu03Y5D6XEL1O7UJCj4R53wRDNTv+O3f5+/pQXEbXgJ1t4MCGoe+Gnv58mU76Xopod7WV8HwSnVS/5QgRefu7p7ZqFGjy82aNVsL5bXL09MzVvzZrFDEu3Xr1vkwVMLFc2MN78mTJ3sgQpx38OBBT6kfaTq7a9euCYg6x8BQrBM2molLly41hmwsxlhqQA+8kfoauiwDTjKqNmsWDJTW9y6qG166dEYr6u3t7eMzMzOzcKxOHY2yCPp0SE1NdUA0WoIeC0l9IdWFzre/v/+jgQMH/oYx8Qe2F3wyjwbUDS/lV6VKlXTo0niMgSzkbbSxE+suh3MkQ39t+/DDD2ehnAKOEkW83333HRleIdpGv8hwTJajo2Mc2kr9q7Of9AV5WVSuXDkZAdpvcOjWoS4Gy+RLAx1p0FTz+++/HwtPzaCpZgmUZQUB+Rwe4mOxk7Qmur4xfvz4mWFhYbrvGVIB+Zf466+/+sDL240THa86NUjlFVamPklTHvC4chCJBEBRfWno03D0JTIysub3338/t1atWtF0HrDJrG2i2xggE5GIICfHxMTofOG9Nop7qlkCHr47dOhaHx8fusCltZ9oqnnBggUvZapZ13mj36DUc6E4HyEKOwuF/3/Hjh2rj3oW+bJFUSDDq2GqmS4DGaw4cYw12vE7DBVNQ+S3FYZBOWHChN1wzDxoP3OCOthBHmeToaWv0jmgyzPUzzAYOqfvyfCqTjWbMlFd6B55usT1888/D0NdDdIjNNUMxyx/qllqmy45K2pCgKFEAHUQddQ4ja3+InxzJi8vr9wZM2bMRl3+XUBkYsy2uAoKhRYN6JU/7QevrEgeC4Qgu0uXLpvgta+A8OtciUmv8NqzZ8+gFStW0NOZ9FLKyD8LimH7kCFDhuJzUseOHS9AeT0jzxR5CMlYpDzIU4fBzaaFUyhr8RdffPE5vLwFZcuW1foCBGOAI3Krb9++k9C2yR06dLji5ORE17RN2iaC+srV1TW5T58+e+DADB88ePDv6EODIl0Jur8R3rZCNepUB2XL4RGbVLZhIO7BG5/SqVOnv2jqn9qnqZ9Uyi5UnqkdmvIoKqp5URVodsHBwYGuGybBIQiCIVhL05+jRo2iRXEz27VrZ7IZFH1BvUgv5PcN+uCF74ZARu3ChQut7t+//4LzUL169TQ/P79TFStWNPuDUNB/qY0bNz5du3btR5JOIGhhW1BQkN/NmzffwjatChz7kQyYTFZp/FKEC4ObTeO7Z8+e8xHpfjZu3Lhl+M0gPYL9Xzg3UtukT1MijmcqS6MsUF3o4/k3s4MmFk0m9cVchjc3MzMzztramhbeCEvYNSUYGeETCiIlOzu70FV22kA+Txo0aDCvc+fO+yFsudrKpPKePHlSJSQkZPT+/fubi4frBZRU7MyZM1chQhz2ySeffA8FfBKR4iMYqxy6hvxcLgyHBivVy9PTMw0DOLB3797zvv7662Eo59v+/ftfRL5GP1xAF1AYqWPHjl33+eefD4dRXAkPNxKKWmiTMbaLnAhEuDRtlg7H6Mqnn346Y/jw4aPgUOxFm1LF3QwGSiWnZMmSWXQ+NZ1neqQoUi7qLi26MxkwuJH9+vWbA2V21t3dPV9+pUTPzobCy0XbqWyd5w31y7G1tc2mY9TzMSTR8agXTbspkdJRrwQY2ceIpkO7det2HP29/Kuvvvr6hx9++OSvv/4aO2XKlM2tW7cOwTnQOv1pZrLIKFCbKaH+CnwXf9IfKEbLyMjIVnFxcTXpeh/1BeUHh45k+mrNmjWPoI16rx0whrp1615GOoq+F9ol1eXp06cloWvqIlrT+sY0kmXIa/5xRUlwMOj856L8ZHpncPPmzY/TtU84uMPgYH03YsSIIjlYMIbZkNFcY2W0sER5Q1fkoLwoFKtxGhzjJQvnOUfT8aZMkv7AeaHrlqb3METMZtW3bt1a/e7du5/GxMTQi8NzceLFX14E2y1gLAPbtGmzwt/fv0hRkMSWLVv8r1y5Mig5ObkC8s1RL5M8NSQLCFO8j4/PKhjQq+JPBoE8SiJ6pncA+129etUPg78+TWuh3HIZGRl2aWlpCjgScrrOQonKJSNGnig+lXBIaAooF/VIpqc2IYVg0FyEwjzStWvXG6h3kQ2TMaCeTtu3b28aEBDQ/saNG3XplgQ4Ks5QINbS814pUXvUoeiKnAi0idqW5ujo+ADnNahhw4aXoeiPNG3alN6gZPR9COhn2xMnTgwMDAxsl5KSIvSn+JMABq8FFEUCzu/aQYMGXRI3mwy0XXHkyJEOqMM78fHxdmhTHjkZ1Cf42wLtjofyW/vOO+9cFg/RyIYNG1xv3779UWJiYg0cW6TFciRb1O9QXHL0eR7kjtYuRFWrVo0UcWyTJk3CoUBoTKWgbsUa2Wpj3rx5njiHQ3Hu6MloOZCZHJyrjcOGDTPogR3oMwvomDcvX77cmx4MArBJqSBnH+3/G07sP9AnRl/f15dVq1bVDw4O/gBjha7VCk4X1RHngWbIVkIWNT6Vbe7cudUwzoY8e/asGr4adI6Qv/AJg6GAsUjGGL2F8qKgR24hEInBOTfqTV/Qb94XL178KCEhwQN5GbWgUxtiG+i8PYIe/HPUqFGXUVYBBbNt27ZKN2/e/Bh1qYkxnod9xF9MjgWcgOTq1auv//jjj0+L20yO2WoPaJqCrqWWoM7V1VH4/RkUqNE37CMfKoReB0a3DdG1CGG7hFSPpKSkLCgrUkZGRZNiebYw9q4QCrfY2NhqUAJe0dHRJSFI1ZF/pdTUVCXkRIbvCijBJAhOkLOzc4aXl1cGIrab3t7eUVAQ9Mq+WOz/sqKQF0C77OFQVLx27VotOBj10J6q2FYDRrjU48ePlXSvIvUlJTI6FHmWL19eAYGlWY478MBDYXTpdqpgDCa6bcmk7UK59BhQCpM0CRVto0gn2djzqw2UT1MBDvgULlegHKEv6BNQ2XrJFo6hpywZ/Ho2CSqTEMulL0/xd/HfZGkgGA+lUU9rlfpTfxlcbxhdGz8/P+FJVWIfEGQg6NwXu6OB9tDKZtV20QdFTvQ0mQLGRAL7kyzrdaujKirlSDJP599kBhL5kw63R55meSEMQW14Xn1ZJj51riLGvvQMbFuVY8wFOWxm0x+EWWv/XwMCQdeaSEjliILLIwJxpJvX6TYiGxsbeYUKFZ5mZmY+hFGiE0snlYTNbCfXWNAekg+rmJgYezgQVcihCA8Pp3f3Pt8BUMSFKI+mlOk6biLa+Qjf09Eus3jIDMMwDMMwDMMwDMMwDMMwDMMwDMMwDMMwDMMwDMMwDMMwDMMwDMMwDMMwDMMwDMMwDMMwDMMwDMMwDMMwDMMwDMMwDMMwDMMwDMMwDMMwDMMwDMMwDMMwDMMwDMMwDMMwDMMwDMMwDMMwDMMwDMMwDMMwDMMwDMMwDMMwDMMwDMMwDMMwDMMwDMMwDMMwDKMTufjJMP9VFMeOHXNTKpWOJUuWzCtRokSsv79/rFwuV4q/yzZv3mxhZ2fnYWNjU6506dJJ2Ode7dq1s8SfC4C85OfOnaucnZ1dIT09XdhmZWUlw3fhb5QjL1WqVHZGRkZUu3btkoSNGkA+FrGxsW5paWnlEhMTlcnJycJ2BwcHWcWKFXNQp6iyZctqPV4TU6dOVXTs2NElLy/PKTc3V25ra5uBz/DmzZs/E3cplMuXLzskJSW5I48SOD7V2dk5wtvbO1P8mWGYQmDDy/ynOXPmTO0FCxZMvXHjhi8MqszPz+/UsGHDZjRs2PCBuIts48aNjbZu3To5NDTUp1GjRgH9+vX7v06dOoWIPxfg5s2bdrNnzx51586dfllZWXIYUCWMlFyhUAi/w9Ap3Nzcst97770/kRbCyD+3zmocPHiw/OnTp78LDg5u/+jRozwYXxnyUcDw5nl6emZVqVLlcs2aNXegzqfhCKSKh+kE7fBFmoq61UE9ZD4+PskDBgz47a233vpb1dnQxbRp0944fvz4+CdPnlRs0qTJDfTHVBjzW+LPDMMwDKMdGN7e7du3jxONjrJGjRpPfvnllzGwlSWf7yGTbdq0aVCrVq2eWFpaKrFv4LZt2+qJP2nk6tWrZZo2bbrU2to6l/JFhKu0t7fPT4h2lfXq1ctZsmTJHyintHhYAVauXOlav379/XQ8lY0INxfHPytTpkwu5YHoW9mhQ4fI+fPnT4RBthcP0wrKspw7d+44X1/fNPpKycXFRfn9998vhVEvI+ykB0OHDv0QEfdjOCpKGNybu3btaiT+xDCMHjx3wRnmP4qFhYVSNdJDVFsWxvjjI0eONBY30T70QYErfebQP7pISkqSIc9cGEMZDKSsZcuWd7t167aubdu2y5FWwliuRkS9KC0tbRN2f/r8qIIgQs5DxJxLU9ROTk4yRKX/vPnmmxN79uw5nyLNnJycPETE7oiMP929e3cb8TCtIEKtFBYW1jIuLs7G0dFRBgMuS0hIkCGi9r9//351cbdCQaSch77Ipf6gdtIUvfgTwzB6wIaX+U8D40WGRDCuiP5kNjY2MhgznwMHDnyQmppakfah3w2BolrxTznl17hx4/Nr1qyZgshwDNK49evXj12xYsV3o0ePPqtq9HWBaDerefPm59atW7dk7dq133733XdLEG0+zczMlN2+fbtSYGBgfRhCK3F3jRw9etTjzp073jD4shYtWgiJjHpISEjVS5cuNcLxgodRGKIjIoBj9Ko/wzD/woaX+U9D06UwfkLEhihU1qpVK4pYLc6dO9d3z549fWFXaIxQ9CoZGGHaV/xbI0+fPn1h7QSi1nRra+tElPMUKRGR5hN8JiPptOgwkArsI/wN40+Lq4T9sS0dTkKMj49PNl2XTklJUURHR5fAT1oNJ7UjKCioJoxsJVro5e/vnwOHIBf1kiHadYiIiGiO3Zyf760bNUeE14kwjIGw4WX+0zx79owWP8kp8sVnsp+f3z0Yxszr16+XO3To0DuIJr0UCgUtR843tthXp7FRiXhpMZQMxs0b+fW+cOFCn/Pnz78No97/4sWLbS5fvmwj7qYRGEhU6XlESQaYjKxEYmKiNYytBYw6Rem5zs7OGdisdco3JiambHh4eNO4uDg0r0yuu7v7RTc3tzPlypXLevz4sQy/1QsICNBrulk14mUYxnDY8DL/aUqWLCkYNUqPHj2K8fT0XFmjRo0biFplp06daoio9x1bW1snlYhXb5CnkvLZvn17y1GjRs0fN27caqQV33zzzcrNmzfPxy6tnu+pHWkldHZ2tiVS48OHD380c+bMz//4448BR44csUP0LatSpUoUIuBzKE/rLU6nT5/2jYyMbEQORtWqVVPgHKyoVKnSUg8PjySKYENDQ90QEdeBnTdUJxjcLwzzX4cNL/Ofhq6RUlBJhhcGKA/R6Zk2bdpsd3V1zUAUaI9IdSiM3yBsLyUeUiiqU810DTUiIkJ+6dIlxdWrV/MTTe9mZGQ4oWyt0TOOFaJx+htOgcX69eu7zJgx4yd8/rpz585eKMeqfv36Tzt06LD9888/vywcpAHkYRkWFuaPCNmVDLmvr29ks2bNguBgBNerV+8eTT3DKNtcuXLFG9GvnXgYwzBmgg0v859GnDYlA0d/W6SlpaX3799/R4sWLa7Sb+fPn3ePiopq6uTkZEvTxpQKu8YrTTVTnvhbBsN4uXv37tOR59cw6pNat279Tc2aNX+wsbG5SFGxcJAORKeADHg2jGNmQkJCmpeX1yPke7JPnz4z3nvvvWUwqFpXR9+7d88Zx7ZITEwsTYY3Nja29MSJEwdPnTp1GP4uT4YXRtwyJiam6bVr1zzFw7TC13gZxjjY8DL/aWiqVoIMHJJFrVq17rRv335nnTp1UmGwZHv27JGnpqbKyRDjd7oerNPYqES8cprKRj63Nm/evPzgwYML9u7du2DXrl3zJ0+evKJBgwah4n46IQNeoUKFbBjZfajXqM6dO4/49NNPvxw9evTn33777RxEsBHirhoJCgqqAeehPk17P3v2THbkyJGqO3bs+Gz79u0f79+/3x1tk9ETthD1Vrt9+3YDKcrWhuisSPBUM8MYCBte5j8NjAwZDmFREv2JRCuJ87p16/Z3y5Ytjzs4OChPnz4tCwsLEx77SLvRP7pQXVwlQvf+SiuS6aEaUtKZl+riKrpXFob6+s6dO7euW7du0xdffLGFnhaFPLRe1yVwuNXNmzebI+p1oUjVxcUlunLlymusra3/QJ5/uLq6rkf0HUv7PnjwwBERcEv8qfNhGqoRL4ywkhZriV8ZhtEDNrzMfxoYLppmFsYB/hS2ETBId+vVq7eofv364RQphoaGCvf80v7iLlpRiXiFqWm6HxjG0u+XX35p+PPPPzehNHfu3KYbNmyoRs+BFnctAF3jlcoj+0vf8Weh5avy8OHDykjNYFRL2dnZyRAxn1+xYsUUJyencUhjt27dOq1v376Bzs7OdB1Zjnb6nzlzppp4uE6oTllZWbYBAQH1fvvtNz/Vtm3ZsqVuYGCgrbgrwzAqsOFl/tNYWlqSIVOQEUEk94JR69Onz9k2bdoccHNzyyEDKu1DC6Z0gQiQjLSCVkLTiw327dvXBkZ34Rqwdu3alfhYhc81MHAjfH19tT4ykiCngMpFIhtMRtogw3vt2rV6t2/frkPOQ7ly5Z56enqebN269f1bt25lUapVq1aUt7f3OQ8Pj0xyLLBv1ZCQkBYoT6tDQFPtVB/a/8aNG24LFy6cumoVNUlo28rVq1evOX/+/E8ZGRl1xEMYhlGBDS/znwbGI93GxiYNRommiGn6N9+w0Zt/WrVqtaFZs2ZXypcvT1OqtE+eOOWsk9KlS+c5Ojrm0f7x8fH2ERERPvfu3auFVBOpRnR0NK0gdsOu/96cqwZNNSOfXLFuWTB29CIEg6Z1w8PD3VE+3bsrg4ENQwpAE/OnuPF3FhyL49geQo+lTElJsYuLi2sAh0GrQ0DT76hTLuWJiNcK7fFUaVvNqKgob+Thivr+ewGdYZh8DPKeGeZ/DUSjzog8+8FQ+CLqi2rSpMmmTp06RYk/U6RpuXjx4naIDjulp6dbe3l5hdWpU2dTjx49hOuimkDEWHLz5s3dYVxbZmZmki1/4VouRYslSpRQ1KxZ83KNGjW2d+nShV5aUIAdO3bY0wM3YDgb2NraPkb9to4ZMyZI/Fkvli9f3iwwMPBN1KMULfKCI7GpQYMGL7xKEIay1LZt23oFBwc3QURv6efndxnOxrb69etrrNfSpUvrIzLuC+Nsj7a88NAOapulpaUCdb3eokWLv3W99pBh/quw4WX+88BYUAhL0RkZkSxNhhIf9LYi+qSoWOeCJgLHUH6FhcY5yEvnvLVK3fQqVx0cT7NaFFXrrLvafjrrpbavNqgfedEVwzAMwzAMwzAMwzAMwzAMwzAMwzAMwzAMwzAMwzAMwzAMwzAMwzAMwzAMwzAMwzAMwzAMwzAMwzAMwzAMwzAMwzAMwzAMwzAMwzAMwzAMwzAMwzAMwzAMwzAMwzAMwzAMwzAMwzAMwzAMwzAMwzAMwzAMwzAMwzAMwzAMYzAy2f8DeVVmlY12vFUAAAAASUVORK5CYII="/>
          <p:cNvSpPr>
            <a:spLocks noChangeAspect="1" noChangeArrowheads="1"/>
          </p:cNvSpPr>
          <p:nvPr/>
        </p:nvSpPr>
        <p:spPr bwMode="auto">
          <a:xfrm>
            <a:off x="3686516" y="1819446"/>
            <a:ext cx="3778908" cy="503856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AECE66A5-D1C5-415B-9373-EBCB162F3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2" y="209550"/>
            <a:ext cx="8701088" cy="6286500"/>
          </a:xfrm>
          <a:prstGeom prst="round2DiagRect">
            <a:avLst>
              <a:gd name="adj1" fmla="val 15933"/>
              <a:gd name="adj2" fmla="val 15663"/>
            </a:avLst>
          </a:prstGeom>
          <a:ln>
            <a:solidFill>
              <a:schemeClr val="accent4">
                <a:lumMod val="40000"/>
                <a:lumOff val="60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="" xmlns:p14="http://schemas.microsoft.com/office/powerpoint/2010/main" val="328048857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400" advTm="1000">
        <p14:ripple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data:image/png;base64,%20iVBORw0KGgoAAAANSUhEUgAAAd4AAAFFCAYAAABCP4xDAAAAAXNSR0IArs4c6QAAAARnQU1BAACxjwv8YQUAAAAJcEhZcwAADsMAAA7DAcdvqGQAAOv+SURBVHhe7J0FYNxG2v6f1fKumZlix2HmpEmaJsWUmfkK116v7fXaKzMzM16Zm0KaNA0zg8O2Y2b28kr6v+/Iip00pfvu+/5Oq8eWJY1GMyOtVz+9A+/AkCFDhgwZMmTIkCFDhgwZMmTIkCFDhgwZMmTIkCFDhgwZMmTIkCFDhgwZMmTIkCFDhgwZMmTIkCFDhgwZMmTIkCFDhgwZMmTIkCFDhgwZMmTIkCFDhgwZMmTIkCFDhgwZMmTIkCFDhgwZMmTIkCFDhgwZMmTIkCFDhgwZMmTIkCFDhgwZMmTIkCFDhgwZMmTIkCFDhgwZMmTIkCFDhgwZMmTIkCFDhgwZMmTIkCFDB6dMXWtDhgz1Iqmqau7aZEnwVaeq3lCEyaYqXWF7pcIk+cM2jzM2tYZ2ZS0Uqslk+klcQ4YM/f+XAV5Dhv4/SVFVO60komwUvGVpJlOzpLbVmmCJLFAkSwHCrYC/XVHDfrdqiRwimcxxEDBltkoiDSEVEn2RW5RwcJPJ6uiEI8YMk8WrBn0bFaujwWpNMsEWWwdXfDPFU+mMAEGZ14YMGfr/IAO8hgz9H0lRCLQ+b7xJrs1TQ41Zcsg7BKFmtynQmQqE+5rkVrPqa5YUOZyoIhiDcCcFe1QoIclsgiSZiNH0lRXsVemrK7692leYDeQAxZTMDhVml0mSnCFI5nqTNapDssUpsmorVSVbucWd5A+r9iLJHFtqjo4vNTlTW+j0TsM6NmTo/04GeA0Z+l9SuaI4MwOB5DAq+po8FSmKtyVLCvlHINjWXw03xKvBlhj4WiyS3GYyyz4yZP1E5wDCoQBUOUgwDUNSyDClb6nM9ikvwlClReVwXiSYFLJ+JVWwGARgiX5MZlpbyKA2u6DSWjE5iMqRqskeI5sscR2wxzfC6t5ldieUqVJEkeRM3QNX8g6TI6maIOyllAwZMvS/JAO8hgz9F6WqqsnbtDPN5QyMVvwNo2VvzUh4GvPhqSbI1rmkULsToTYoMi0hHyQ5TF/CEFRFhqISMAmgGmCZpWTd0o5ioh2mKh8j2KoEWjNtypJMRyVYaF/lbQFpPofO4jQ4ka5tk5mTkKDABrPVQVBmIEcjZIlRTLbETpMjsVVyJe2m9TpzRM4akxS9EjE5FQRhvc3YkCFD/yUZ4DVk6H8ohq3aWZdkQkN/1V83UvHWTFA6K8cq7SVJkr/OikAzTOEOYcWawgzLEJ0VJguU22lNGmAJjmKf4MpfSkKwWPi4iajJUFbMFsgET4awmRaZT5LCMCsMbwpm8EKmtCgNOk7Ipn1FnCupnK9KR82iqlrAGBYCPS1mG6VDFrE9FrIlJaQ4M5qlyLR1tpjcpZIlaRESszdIpsQOSsyQIUP/BRngNWToPxS32Zr8NSly6/apJrnpeKWjZrjcXpwieUscBGCQdQs1FKIvGSFP4nZZMh65apjhByttEkTN9BWUbIRiN4KqE0HFhEBIgi9sgz9kQSCowOP1IxhSKRzwK2aCJuNTgdlsFmurVQG3/7qcNjgdZjitKhy2MFyWIBzmEGyWMCxqCJLio3MpEYZwmMpDoKZXBiqTiTt6URkZ8lZaR0CxxkJxZYYkd1aJxZ25So3KXWS1pi40JQ6ookv3GZ2zDBn6z2WA15Ch36nWVjXWrRYNl3xVh6ve8jFye+kQyVMcL3mrIPsIttxea9IsTyGuIqavmoUsS5WWkDkO7YEoNHUSTBUJtc0BVDWE0Nwqo7qhA7VNXnQGVPiCMnw+P1qaW2kdJguYLVaGJeGWFq83CLvVCpfDQoZuCLExTkREuOGwWynchJhIK7KTI5AcZ0NCpA1pSU6kxiuIdQTgNgdhNfkJwn7IdK4UopSpzLKo6uYXA1oRhE22SMiOVKjO3HazO2uzFJG9Ro7MnGtPHLuS4Nsors+QIUO/SwZ4DRn6jVI6OpIQ2jNW7aw6WvEVT1M6d+VZOostqqcGsr+NvkwMR4Yiw4usUK4stjjJeoyAH9Fo7nSisknBzpoAtpR0omh3DUKyCm9HJ7ydXgKlBRFktVosFsTFWZCSZEdirBsxMRFktVI4WbgmswK/KQFzVzbi46+X0TEXjhiXh0lD4yArHjS3tKOxoRPVtUF0eGQEw2F0dAbgDQCREU5Eue3ITHahf14s+mY4kJNkRUqsghh7kCziTijck1pmvNMl8DXTE4LXFrMLkiMNYWeWHHbllkvu7MWqM/tr1Z29zPVjZq3pNKMt2JCh3yoDvIYM/YpUtSpBbm44zOTZM1PtLJuMjh0ZJu9uKUzANQU8XV8i+itqX00EKzsUSwz8Uhzq2h3YVubFxt1t2LyzGZXVTfAEOmFxRaC81ocIO/DXM4dicL4DCQlRSEqIhcvpALgamV1oUJJBskbDYbKOgwoR0I4d5UE89OJ8LF61AxbJhCMm5OH2a6cgL8NNRVDEooRNxE8FLW1kQTc00+JBRXU7dpV2oLKuE1X1bJmbEEsWckFOLIb1j8Ow/GgUpACx9g5IYa4mD9LVsCWsUDHouriKXLLBbIshAGeqSkS/WnNUwTKzM/WbUGTKfEdMvzKjCtqQoV+XAV5Dhn5G7D1KbV87Wu2ov0jx7D7O1LolydRRbFK8dQQtDxQCHA/e4Q7HZNrSOhpBKRb1/ihsLlOwaF0VVm2pIgu0HQ5rGLk5Lozsn4JRw7NhjsrCE6+txIoVW3DbNdNwzPQBaGgKoKyqHlW1ZLW2Bsl69VJYBxoaO+En+CpkiUpmCxrbfATRFihsjhISI1wW9MmMRVKcG4kE74QYN+JibUiKdyI7LQZpyRQe44DLZqJyh9Dp9aCayrR7TyvWbqnDpqI6VNV5YbM7UZgdi/GDEzBhSCzyk4AYcxvoJlBeIb4ftHA7MIFYsgC2BKjuXMjuwhZE9l8pu7PfdNtzv5USjY5Yhgz9kgzwGjK0n0QvZX95Htp2zAy3F1+Etk2DpPZtUrizHqZwAJLokMRtrRRZciJMsG2TY7CzxonFG1uxcHUpSsvqEBUJDO0bjcljUjFmeA5SUxOExdjiMWFDcQiPvfgjlq7ZjthosnbjIuDzBNHa5oUnREAnqDssEhw2CVbu9GSzwh8Gmuk4S5II+ApbolQUOs5VyE6LCf5AiCxjGUEx8Jerl+2IpvRTCcp9c5NQkB2PAXnRyMuOQEoCwdhphdfrQ0lZAxatrMCi1TXYtacddotZvCTMGJeGMYVOZMR44UAr5Un5U9oqQ5/yVUwSJHs8lMhCBCP61Zij+31jcvf5uNY7aFFuLjciGzJkaH8Z4DVkqIcIui61dd1RSsv2q5TWTcPRtiFa7qyAGgrAwm22prCoejWb2bpNQK0nBqt2hTFndTXWbiqD7OvA4MIYHDohCxNGZiEzKwXekBnFFZ3Ysr0J63fUY/OOauwsrUNjs0+Ak2W2WOByRcLr6URitBknHZaDIX0ikBRLQHXa0YkkfP5DCTZt3imgmpKaieb6amF117X40S8/HWccU4hYRyca69pR2wLsrApj/qo9aOno7MpFU0yElazgGPTLS8Sg/DgM7kcw7hOFzORIBAN+bNlVj4XLy7B4ZTXKa3xIT4vD1BEpOGxkNAamBxFlawd71ZLDmutKHroU4pcDZyKUiEEwRQ/bYYvu85yUMekTSYpg/9GGDBnqIQO8hgyRPlJV86nqzr5K3cYzQ/Vbz7K2FfWR24uhBFsgqeymghtcycIzWxG2JaOqMxbzNwQwe1EFWYhViI5SMXVkKg6fnIPBgzIgSw5sL/Fg6YYarNxUiaKdtdhT1oQAwSo+Pgl9+uQhPz8PxSXFWLliJRwOskpTU1BXU4dB2Wa8/sghGJjnAIJkNFpcWLzJjidfXYFTjx2J8gYvflhchpGFVkydPBSPvLwUy9eW4eozB+Gmi3MJrApCahSWbnfh6ju/wZad5fTCwF/1rrG9PVph+aoS4yOQnR6NEf3jccioTIwenIK0RAeaWzoxf3k5flhagnXbm2ExWXEoAXjmpAQM66Mi2twGOdDl5EqiFxJZIevbTQDORNA9oNkUN3K2M67fU6aUUWsNRxyGDHXLAK+hP70URbErjctPkjq3Xiw3rJyAliKn4mmETJatRItFOKOwImhPQL0/GXPXduLz+Xuws7gahTkuzJyWjmnjc5GVkY7qVoVgVUGw2oNVm6tQXdeKQEhBVlY2xowbh1EjRmDYkMHI79sXSUmJWLFyBa64/EoUF++GzUZ5BMMY38+J1+4Zhf45DoRCnZDMDizbHoGn31iDs884HBX1AdzxwCc4/8QBOOuUGbjrmW/x3fwdmDLYidfvG4vs5DC9IERhRUkCrrjjR2zeVqZ901V22KHhl+nbg79CZrMJ0W47CrPjMH54KmbQS8SoQYlk6YewdlsNZv1QhkXLqxAIyJgyJhOnH5qIEbkmOFQyr7k3tClEFrhVWMCqLQIhe37YHDtyjSV+2GeKLftLR8aAnV1ZGTL0p5YBXkN/ailKTW6obsP5pqaN51taV+XIzcSGYEDASTbLwsmFIsWiXc3Eou3A27OKsGlrBQoynDjv2AKyOPsgMi4OxVVhfDZnJ75bsA3bixvh9YeRkJSEiRPH4+gjj8L4MeOQlZuDqKjILutTE0EfDz38KB64/150dGh9ksb3jyTwjkH/LCuB10vxzWgJJOP7NW1YuGwPyio6yVpOR3tLC/w+GVEpSdi4pRaH9A/h7r8NQITVB5MlCsuL43DFXfOxaXuFxl2ROqnnt140VPPCXq66xb49EuPsGDcoGcdPL8Thk6jsbhN2lLbiy9m78cX3uyErMo6bnIWzj8hAflIH7HILVLLo2bjljlhhyQbVmQ4lalRAihs11xxVcLctbcTqriwMGfrTqudX0JChP40IDDa1YdO4sGf7dWrzqqPQvNamequJP2HuN0VfDPqxRMJrSsH66gi8O7sUPy7ZjrQEM84/oRDHzOgPuzsam4r9+OSbrfhu4VaUVLYQqM0YMmQ4TjrpeBx51BHoP4BA6HLruXbBj/6y9Ulw4o5RVZU1uPXWW/HRxx/A6/VieH4EXrp3AkYVSJB9fopjgVdxYWulCxt2A02tAfRJT0FDWxtZ0wGE4casL+fi2jNTMXNGPExhPyzmOKwsicVld88ji7eCLkjLT+QtKKwDlwcKaeXSHga8x1vdILbTqSMHJOKM44bi8EMykBlnQ0lJG179bAu+WVKKuAgbzjumAMeNj0K6m6zfUJuY1EElW5nbw03WSKgRQ2U5euzKYFTf19XYYZ/ExcW1dSVvyNCfTj0n2zZk6E8hgm5EqH75xWrH+jtRv2Ci1LjaYvLWQSLrk6ErETxlZzLKPZl4b6EPj7+9BuXlZThjZi5uvWoSxo4ehKJKGS98tBmPvbIEc5fsRFO7T6Rts9lx8cUX4MYbb0R2VjZsVhuFskMKblvVYKdZvIQ3HpZDGUZFRSEqJgrbt29DRXkFwTeMtEQ3hg+Ig8MchEovAxKlu6NMwqwfigi2nWhpqCOrOoC2ziC+n7MWSRFBXHJSNmKiKE3KSrK4Ud7qxDfzi1Hf2E7Zaljtlni1oB9Grg5dbdpBcRNIffL64LRTT4XN6cLqzaWYvWgn1myqBA8nHtg/HsdNL8AQAnJZdSs+n7sbG4qDiIhJRkqSGw5rgMrB7imJ2nIIpkC9ZJJbMxWzeTzUkOWWm+4oeuCxZ4xZkAz9KWWA19CfSkpreZypff0VaF53g6X5x1ylcYNJDfq0iQr4uBSBTmsOlpZE44l/78aXP2zA6IEO3Hb1BJx49CjUtdvw4ofb8NirSzGbrNymFi/Bk2GlpS/LYVpkTJw4EUlJSQR5gjkfJ5ZxlTFvczUs+5ng89iuZA9XKclJqK4qx8qVq+Hxh1FZ1YmCrHjk50RS0mTVmmKxaoeKr3/YgdgoN6YfWig8U23Z0YHd5TU4bGwKjp6cBLOJPVBxnnZUtLjw9cJSAi971WJpQO3Wgfa1MPYDfe555+De++7D4YfPQJ/cPCpXEKs3kuW/rAQbttbDKkmYMDIDR0/NQ2KcE0vXVOCrhVVoDziQmRaH2Ai6ZiXQlWSIeNsIi9zkRig0XIHsuO3Oe4vuf+Q5Y8yvoT+dDPAa+lOIYCfdcu25I2XPtmvV+iV/MdctSAo274AqB8jAsxAhrJBtMahR+uDdRT488upKeDsacPW5A3H1xRMRk5CJ97/dg/teWIzP52xCXVM7pcmwJotuP9XX1yMtLQ3jxo0TAGPQsgR06Yye3ZrE+URFq9WK0pLdmPfDjwgEgmjqCKGh2Y/hA1OQkuBCrScer326C7tLGqEEAxiQnwiT7ENHpwf1LT7YJBmHjEmB2xUS7cYmsws1jWzx7qGytoo8fo8yMzNx/fXXY+CAgYiLi8PoMaNx2LRpyM3LRlVtE0F2FxYsL0NxWSvSUqJx5KH5mDQqFa0dfnz8fTHWl/jpZSIFmYlOWOCjD4CtexkmP8E33OCQg4Eh9MKRet+DjzXdef9TlXfddVf3TTFk6A8uA7yG/hS65bozxps6dz6k1i84Raqf7wp3VBBwVVhokcgSDdhSsbEpGY++W4yPZ63DpOGRuOvaiZg6aQjWlYRx2zML8MoHq1Ba2QxZYXzyLEPchsmp92SGhHA4JNpqJ0+ejISEBGHdstjw3XfNG7ywBWzC5o0b8f33c+EPkJVIqqz1wEZ5jBgxGMu3+vDMW8sQHx+L5ORYdLR1YnC/TIwZ0QcbdtZjwYrd6JcXj6F5EZRiALLFhepmF75bUIzaprbfDd6TTz4Jl1xyCex2O1nlYbpHJkRHx2DUyFGYcfh0JCTGY8v2XVi2rhQLl5XB4w1jzMhUzDw0C+mpkfhhRQW+mF8Fky2KrPY4uKwhsn4ZvpS43AlzsNEuhzqGhMLm0XJIbhz62Es7Pjbga+hPIgO8hv7QImvTdMeNZx1iat58q1o7d6qpfok57GvmhlwCLy2SHR5rNubvjMSDb2xA0dYSXHFGPm684hDYolLx2ue7cc8z87BsTRmCIZ74gMhBEGJCcBstZcC5iLw0aSBtaGhAXl4exo4dq0XpIh+DhzmsQVeTvr1xw1rM/n4OnE4JaUlxaGrzoqSiA3CkYtG6auwsoXITBBPj3AiHPFD8LQTAGOH2sai4Hh1kbU4YnouEWLaiTagg8H69qERUNfP+b1VycjJuvvlmDBw4iMpOVupeq563TYiNicWkSRMxaeIEBMn63lBElvqyEmylF4D0lFjMmJBD5UhHaXU7PiDrt9FjQX52CuLdlI5wPcn3IAgE601KqCVZNZuH9Asrzfc+9uoOsnyN8b6G/vAywGvoD607rjupMNyy+S40LDgaNUslU6BV9CQWBDRHoNmUg3eXynjktZWwmdpxxzWjcMYJI7ClDLj/xTV4+f3lqGnsIPSQdcuA5bZZTpg5JjZ6igMJTRQnHA6jra0N06ZNQ2xsbNcxzbLVNrWTTdzbWEjF+g3r8O3sOUhLjMCx08ejrr4FlQ1tWL+tCntK6xEOyrA5zJgxKQdTySKfOWMwGr0uvE8WenOrR0y64PGZkJGejNSkBNS1WPDV/J2ic5UGz58UeK+4XPoLwLHHHosrr7xCWLuiPVpcE71y0HHuDCZgTNsZ6VmYMX0GsnNzUFldjcUrd2Dp6gpiq4opI9Nw9NRMBOn8j74jKBd7kZUZj9R4GyRZa/flyfzVYCOkYEtCGK5hakjquOfal7bd9cRdYVEQQ4b+oDLAa+gPK6V+Q1+1lS3d+TPVxhVWJUQAInAIe9USh5pwLl78tgXP/3slhhZYcd/1EzByZD98tagFtz7xI+Ys2Y4gu0UUQOLz6C9vi/rSA2nf8Lq6OmRnZwurl08TS1c6LB10ujYQeNnidVksGDGkv5gGsKS8hr6kAZw8vQD98xNQXk3WK0F9/OhB6Ai48N6sTdi0rRJRLjti42KxaG0FNu5ogjsiGZIzGfOWb0dt/a+P3BFQJUjGx8fhX/+6GcOGDYOiyMInNIOXr5+HBnFVOs/Xy/MN88uD3e7E0CFDMWH8eISCYSxfW4RFq8tQ1+DBwII4HDutD+JjIzBrwR4s3tCA9PRU5KS4YFECnKLoCIZQK8HYGxsy2Yd5nSHP5Y+/tvmpuwz4GvrjygCvoT+klKZtgxXv9nuk+iUnmxpX2uVgO1R2hsEQscajMpCHJz+rwbtfrsKJU5Nw97VTEJOciWff2457np2H8ppODB02XNCys4OH44jfrkVUOIul+w8vXVYsL3Qe925ubW3F1KlTRQclAS+2IHsAt+c2W7xz5sxFbWMLiksrkJmWCrPVShZkJ66+6EgcPWM8GlpkfP79esxfWYJvFu/A7pJaFKTH4pyTJyEzNRabt5SihMq+ZF0lKur9KK9qRlu7hzL6ZYtX11FHHYWrrroKLpeL9hRmq6iWh4BuVx9srqIX94AHSXEPaiA5KQWTDzkEqamp2LqTq553YOO2BmSnROOE6X1QkBePhWuq8PXiSsTFJyA/KxJWqVMMlWKpwWZY4IlWJVeh0x/a9eCTrxtergz9YWWA19AfToHm7UNMnTsfUOoWHIemZWYlwG2cDA+iCEG3zFuARz/cg29+WIeLTszCTVdNQYcSi3tfWIXn3l5KVq6Eyy67FA888CASExOxfPkyBANBkbawDH8DwHQ1NjaSlZeO8ePHCUAx/HrClsXVuAzkpUuXYu7ceaJXc4c3REVWUZiXicraFmzYRpbsxhI0NzdT+UKoqmtDe0cAI4cWYuLIdKRHtSE73otxw1MJiSp27GnB1l0V6PB4CZD0Q+n/WqkTEuJxww03YPToMbSnxZZEtTxvdZW7q5FabFIop63FNMHpdGLUqFFwOuxYtGgxdpc3Y83GajEpw1FTczB6aCo27WrE5z+UISYqBoXZUXBIAciUmMTV18FGqGFfnGKJyL7x9ntKHnz0xbK77rpLpG7I0B9JBngN/aGk1OxOUjq3/sPUvPRUU9MSc8jPkxww6AgQ1jiUtOXg4XdLMH/pRlx2Wg6uvGgiyprcuPPJhfhg1jokpaTj9ltvwXXX/h0ZGZkoLCxES0sL1q1bpw3T2Q+avyZu6/X5vKIzUnx8IoVouOopDbwKgXcJ5s2bD6spjP55kTDLAYKYC4lJqViyarsYqnP01EJcePoh8Hpk7CiupbI1Iz1WxcwpqZg0LhMTR2Vi6pgMuC1WFBU3w+Pj2ZQENiknDZE/p8MOOwxXXnmlcOjB5WH1bIPev9y6pK44fG/27NmDV155BevXrxcvE00dQazbWgM7Wc3TRmdgEi279rThs7klcEVE0otFNOwm7sVN6athmMJNZAUHslRE9vfJtl0PPfZcmUjckKE/kAzwGvrDSFHa4uX2zdeiYfmF5uZF7rCnhqBgIfCaIVtiUdyRgQf/vRuLV27BNef0xcXnTsSuGidue2whvvpxCwoK++P+++7BhRdeBKfLTeCQ4aL1wEEDUVpaiu3bt3fl9PvEVmpWViZZkqOFVyyBwR4A1+CmYt3adfiBwJubasP9Nx2Fw6aOwcYd1aKDVUtLO9o7ffB0eDCgby5KKpuwdXcV/EEZOSluzDikEKuKWrF5twdx0S5MGDMQiuTCui0VCIW4gl3L4+fEsL366qtEtTgDVi8el1Pb1sq8/4sH72uT45tQXl4uXF9+/PHHoppdiy+hzRMWPa8DwSCmjKWXg5EZKCppwSc/7EFUdAz6Z7lhAzux4mpsGVKYX5aUdNXsiLzupls3PPLES9yd25ChP4z011lDhg5qkXUlKS2bTjG1r7/U2rY8NuypFbDhzjuqNQrlgQw89uEeLFy2VUD3orMnYkuJGf96eC5mLyrCsFEj8dRTj+P0086A2cJOL/S+PYpw/XjTTTeJatSe2h9CP6fOzk589dXXwhpkqHWLt3nRrEnJzJ6tAIfNhbCSiNWbG7GhqAx7SsuhEJC4s9OmHbWY8+NGdPi0sb58dlRsHFrlODz99hZc/8BC3Pr0Krz15RYkkKWclKi1LWvtsz+vESOGE3QPpS1Okdt2tTLxStvW1HNbF98H7kh2//3344MPPhBWPovjavElNHaE8PR7W/DQSysRHWnGXX+fgKED0/Dw29vw2bIAguYYAWmTYoE55IWlba3J1LTsGLun9G/tVe0JIkFDhv4gMixeQwe96OFulTs3nKw0rLpJqZmbHWorBU9NxxCTzE5Uy7l45st6fPvjBlxzRiH+cu4krClRccujP2Lhqt0Yf8h4PP7ow5h26HQBEYVgwfjRxWHp6RnCBeSqVatEhykOY6j8Vvg2NTWJqQEZ3txTWJNuQdKa/q5eswY//DAP7R4/Vm2swKy5a6GEQjhy2mR0dJJFKPuRm5GAvHx23xhGY1MbIpxO+AIyWj2qKHdmUgQUuuaPvlmPXeWNaGhohT8QPGA59TBum73qqr/iyCOPorCecCUQdsXZ/3Q9jpg5qaUFDz30IF566aW90O0Wn6jdp2BYRdHORgRDQUwfn4Xxw9OwdlsLvlywB7lZCShId8FC18jnyKoPZrXNKqu2HMluab3vqXc2GGN8Df1RZIDX0EGvO246daravOUBqXrOQKV5G4XwxPX0wJdcaDTl4NXZ7fjkm3U499hUXHnhOBRVWnHL4wuwZPVuTDxkMp54/AlMGDdBAylbhgQJBkU3rBgcEvr06QOLxYIVK1bA7/eL492Q+mUFAgGECKKTJx+CWLJQNSBp0tNZsXw55hF4vcEwwVSCz+ennGWCrh9Os4y/XngU+hbmYc7izdi0tRh9crJgd7qwZUcZmhtaMGlEMi45rRCJ7iBaOmTUNgXQ0NjKlBTXtL/06xs9ehSuv/46JCYm0V739WjHu+9BT4lhRgRdj6cTTz31FJ5++hkqr29vmj3FrxU8/pePBIjLm7Y3Q6aXhekTUjF6WDKWbarDgpV1yM9ORHaymXIKUJFNZPlSeuF2d8gSUagq9j33P/EKf7iGDB30MqqaDR3Uam+vTgw3F5+N2mX9lYZtMMuyeJtUCQo+Szo+WyXjnc/X4Iixsbj6vHGoanXi7ucWYvHKnRg/YTweeeghjBk1ms7gNkmeRYgxocFDgJhAooOR/SlfcMH5uOiiCwWA9eO/VStXrsTcuXO79vYV9zkOE5i5A5fLakFGohuxUQ6yEhWUVFRCoWzCYRk7i3agvq4eXm8ALW3taG1n5x7AxBEFSI2zQQrW4uyj0nDHFSMwckC86JXMlcz792nWr8lms+GYY2aioKAvhXIV8y9XSXdLopcJP1544QU8+eRTYi7hA98Lhi795VmK6JPhKB1+ntmpCC++twV5qU7c+7eJUC0OPPzeLmyptcFkdUPi4lJcs78S1qbleaGWTX/31m2bIJI0ZOgglwFeQwetCBzWCF/pqWhafyya1pnVMDvj52pKE4K2NCza7cbL763F8EIbrr1kLDqVRNz/8mrMXrAdgwcNwj133SWG+Qgs0YOeF028zxDh3sYiH9pmIMmIiorGtddeixNPPJEjdh37ZenwZjh9+OGHXW29HM6w73E+bfNeglvGZacNwPknT0RMTCSSU5JQVdeCtauX4rQjk3HpOWMQ4bLB0+lBVqIdh45MI+ha0L9fFnaVtsHn78CYQTacMXMwUhJj9KS71H1dLHYLedxxx8Fs1l4ktEowtmb50cBxdWn7oh2WXmp4FqY33ngDD9GLC3ceY/H5P70ftM/h4qdrXDCp1RfGcwTf97/djREDYnH9pWNR3hjG059WoKrdBbOVLF/Knkde2zqLYWpde4i/o+TvjY07M7QUDBk6eGWA19BBq1DDuvHhls2XSG0bEsOBeihmE8L8H22Lwa7meDz17nq4TO244dIRiEnJwJPvbMIHX61HbnYu7rzzdkybPp0iMwl0WDBYBCdIDFrNVuwWg0gRw4xuvfU2jBnD411/XT1htGLFSnz//Rza4rD9WnoIamxxp8TaMG10DrIzo8XEAkF/CFbK99BRCTjhiCSM7BcJu02CwwKcceww3HvLyYhOcGFPbRgV9RaUVvDYXQkRDgk2S9dXfK81yvlq12Uly/rYY2diwID+XeEsXuvLgUQWNJXpk08+FeOcGxubusJ/TVw70LVJ4lqFmqYAHn1lA75fugczp6bi4tOHYd7aRrw7tx5+JZasXi47u+r0wdKxAWrjmmlqa/lMup9GE5mhg1oGeA0dlFK8lZnw7/mrqXX9MLW1mIxRzSI12VyoC2fhxc9KsaesHNf/ZTj6DxiEd74qxdufroLZ4sQ1112Lk04+lR79hAOero7AqFul3dq3Glnf1iCqYsiQwbj99tuRn58vwn9JfK4OX5616OOPP9rbw1kP5zg2m1XreEXWZ11rECvW7kSfnDQkxLiRHG3BsIJIetvoRGykE3GxEWjp8GJ7SQOKKwPYXaPgs29XwxOUUNpgw9YqJypqKW2e8lDopyDt168fjj9+prB2NRiLOyIWLpdW7cz3gcO0McwcPmvWLNx2221i+FDPe/Rr6nmtLG6H31XjxQMvrsO2XbU476S+OHJqP7z9dSW+Xx+kF6gIKBKVw6zCTC9WjvZ18eaO4r+0VGyaKBIwZOgglQFeQwedFEW1h9tKzzG1bz3K1LbFpAQ99DCnf2aTGV6k4fPF7Zi3dBvOPT4PM6YNxQ9rWvHCv1ehpd1LkAGKtm7GlqItBAKGgDY5PUsHg4BPD9jsDxe9HfTII48Unp546r9fEqfbM41Vq1Zjzhy2ejn/7q8gT73HkPNLDhRVyait82L6IaOQk52GWAJvaqJdvGBEOJyIcjtFz+aPv9uEJ16dh29/2ICSqhakZmVhZ60FL3y0Ey+9vxS1zV1TAu57CWKe4KOOOoas3YG0x5DlsmjHusuq3YPu8pswb94PuOOO27Fr1y4R4z8RpycmW+gq1KqtLXjk5XXwdPrwt3NHIj0zEU9/vAubq+jDstqEt0qucpZ8pbC2bxpi9pZc3txclSVONmToIJQBXkMHn9p3DDF5Sk+xtG2IDPnqmFj0j8xOMuKweo8N78zajBH9HLjotBEorbXiubdXYOeeWnGq3+fF66+8hssuvQyff/656GnMXwMdPHvhK6o5dQDp4n1u4+S1LOB1xhln4OKLL4bD4dBi0LGekNXVDXVu623HJ598jLKy7nG9fJyn2FMVFXsqO/Dux0sQ9LZj9+5iFG3fA5fDigi3lWKG4SL+usg65jPtZgVuuxUFfXLR3OTHxk27ydLtwCffrMfqzXvQ6WE/zWSpcu8skl62/PwCHHfcsVRuF+WtvUjogNXWIoi2tTVf94oVy4Wlu3Hjpq6wntf12yXuEd/zLivbJFkwa0kN3vx4M1KTzfjbpaNR0yrjlS+q0OpxiskiFC5Q2AOLt8hs8uw8Eu1lx1HeRpWzoYNSBngNHVRSlBq32l5yotS6cZDasouAoojqSEh2VPtS8eZ3ZQgGWnD5mYPhjkzCax9vwOJVmr99tigFoOmcZcuXickA7r33XtTX1xMMGL7dsNX3uztZMZA0aOjb7NmKPT5dc83fcNppp3Ud+20g0q3e7vjaOFy2tHmKP5vcgmsuHIfCnChifAj+sApvkEBFkHQS4+02E2wWE046fCAOn5iP1PhY5OdmIjMjkSzkdDolhILsVMRFRLDRKtLVy8fV2YcfPgNDhw7Vsmb4Mdj2Xnv3tWr7ZmzevEl4peI26v+J9DIw7KOjo/GXy/5CML8ZkiMKb87ahfnLSnHY6GScccIQzF3VhDlrvPRCFSk8kPG5pkANLO0bY83ePSe1N5b+ej2/IUO9UAZ4DR1caqweqXp3HSd1FtmUoA9WAil3wvGbUzB7XRDLV+3C2UfnYOzIAZi1uAHvz1ojhuQQbYg9bGUxUejfnphSU1MjvC2xf2J2jMFA0Hvtighd6glTLU7PfQWpqWm48cZ/4pBDDukK6z6+v7pYhra2dnz22aeorq4S+wwVG1er0vWwXTt9UgqmjI3H9Kn9MaBvOlo7A2hsJ+vcxJau9rW1mk2IS4hGbGI86huqkZ0WKaY7XLxiD2x2B0aPG47YpHiKSWUWLwtauTIzs3D88ScggqEsxB2mtDUv2suGJr4XO3bswE03/Qvz5v3YFfp71J0WSy8Dd+h65LFH8cTjj+Of//wnzj73TJTV+vHCO5tQXdGIC08ciPx+aXhtdiW2VVnoWu1csQGLEoa1cyfU1s2j0Vl9DKWnN2IbMnTQyACvoYNGiqJEyd7Kk5S2rX1DHRWQyZQTP6ZIbGuIwQffbcXAPDtOP3YIdtcAz7+3Eo2tPg0nihjMooGXly64hMNhfPrppzj//PPF8Jj29nYRLuIIU5EXDRbdYguRAa1ZyAwTbivltk+th/CvSct72bIV+O672WKbYSpJ3LnKDKcNyEqJ5pTR1lqDtGQHOjwKKmp8FNGMkGyiRSXL10xA9WDZouVIjfThvGMSoXgqsGptEZXaJtq0Zd3XE2WpW7DTp0/HyJEjxTb3UObrE7MQievUr5slYc+eUtGJ7LvvvhMhehq/T93nMOzPPONMvPnWm7j04ovF9IPsD/vKyy7D+Inj8eO6Brz9ZRHiyNC/8JQhqGpS8cG8enhDNgJvV61EoB12z/YIuWPHqZ11OwZ0JW3I0EEjA7yGDhrJDavHw7/zKHPndqsU9JKly+2DZnQgGZ8trENtdQ0uOLEQUXHJeOOLzVi7SRsvq+GEf7qAIqyufWHKEyDceOONuPnmm7FtGztI0uHKR/WvCe90L5rxxtuUNlm+hx56KFmG/0RaWhofEDowqLRqX4Y8Q7+2tlqUhqcD5MkFol1mRLpi0NZpRYTDgiEDMtHmUVFc2iYsUy+9LHgDAcS6zRg/OBsnzRyJaRMTcdj4FJxCLx2D+ychykVWbDBA8TXy8nsGvyCkpKSQtXscYmKiKVThigA+KsrPaxaXjS3dmppaPPDAQ/jii8/FuRyuW6y/T9q5/fv3x913340nn3oSo0eN4QLRMS3fQQMH44rLrkBcYgre+Wonlq8rw7QxCZg6sQ++WVqH1btkSGYHZIk+RYm2/aUwd2wdpnr3nKAo5U6RjSFDB4kM8Bo6KKS0tcXDV3G62rylQO0kc5aBR7+yOQ5r99jxzcKdmD42AdMnD8DiDS34Ym4RwmKI0f7w+3lwsD/lF198EVdccYUYMsMg1MbaMjg4HV5rvXy7AaQdY4AwqE855TRcfvnlcLvd2tEDgKpneZYtWyamAhRQIxteazd2oqolhO+X7EZzexieDi/69klCe6cfHh+3aVugkOUX6XaRVStj+85q2O2xWLShHWs21WJIQRzOP2UE+uYmiTZwlpjHnjRt2rS9VeL6vdDLI8ogyiuJe8H+l995520Eg6F9yvz7pIqOZ6effrqYLvCaa64RPq914HJuPAEE37uZR8/EiccdjzKycl/5aDPl68XZxxfC7HTjvR/q0ei1a5Y5/4Y6Ye/c6lBadp/QUd86jHMyZOhgkQFeQweHQiUjTf6KKVZPqUmWQwiTqaaY7WgJJ+HLBZVQAu04h6zdzrAL73+9DeWV3TPJ/R4rjS3OhQsXCvg+/PDDaGho6IKOBiUtLW3RQKyFcTBD0+l04S9/+QtOPfU0gsS+Xy8dbN3psMvLdnz00Ueorq7W3FBSmNvlQBhWbNnRgJ2lrdi5uxLnn3k4bHY7WluCsBF4RXun1YIQfYXLqxrQ4TVj004/Fq0hCEfEIr9PAaLJqt3bY5l+eNjTSSedRNYue7Pq9iLF0srP12OG1+sT/pdffvll4X9ZO95d5t+jrKws3HPP3SK9iRMndlVpd7280D3lH5XvC/3ExsfinPPORJ+CXHxPVu6383ZjZL8ozJzRF/M3NGLVzgBUiYxbMt/5zpr9VZC8O/uGWsvHUXpGD2dDB40M8Brq9VJ2KnbZt+cQuaUoTfU0ik5SYnJ7cwzWlahYsq4ER01JwOCBuZi9tBLzlu2gxziLH/L/maqqqnDffffhr3/9K1avXi3C9DZdXT1hpFuEDN/k5GTR2Uqb2/bXtXTpUixY8KMAEbdj2iib9MRoRLklpCbEwemOQFW9F+0+Czq9MsxcxU75NncG6eUjCkNGDIVkNiEtIQZbd9Xh6wXFePzluZg7f6OYmUjXhAkTMHny5K697jKzeJOhy5M/vPzyS3j66ad/dtKDX5Ien/1a88T6r7/+mnCxyVZuz+ps1t4XEQZxV9jYsWNw+mmnoiNowr+/2omaqkacemQ+YhPj8OmPNWjxOsW1cvu+qnRC8pS4pc6qw/1t5TldSRgy1OtlgNdQ71fy7uHwVM80eYodQTlAT2zuiGRBaygO3y6voX0fjj8iH60eG2b9WIzGZg+d9PuAsb8YCjyjEE/qfumll+Ltt99GW1sbhevjePe3/rhdlBcNvuwV6rbbbsXAgeyg4pfFvo4//exz1NXUCi9SihpGpNOGaLcNKbEWuGwqXn3rK6zeWI6AYqVyaVPslVW14cXXvsM778/H6g2lSElzwR/2Y8uWEtTUNGDrzt1oamoReURHR+HEE09AYmKi2O96X+iSZuny9b755pu4//4Huq71999DBml6ejr+8Y9/iKrlww6bTtfEnaK4Gr3L+tbzFvs8ST+L4avCbnfi3LPPwcgRI7Bmexu+W1CKPqkOHDOtAMu3dmDF1k6YrA56cmkd66yBGpi8xWOV9j1HGlavoYNFBngN9WrRw9Rh8lcdqbbuHKB666FKDIkwVEskNlZYsHzDHhw2JhmD+ubix9X1WLZG61BFJiGfrW3/RPyo/2WoMEB08GzcuBHXX3897rzzzi6PTQxYHcCaeJuBwosWrIiJ5dnhBIPoQOJqVv7hvJYsWoQff5wPhbsh0/nsxZEn5LdafDh5Rh/MnNZXdKzyBG1obg9pPZbpvP4FyTjvtMOEc42QP4D05Bi4HXYMHlSIBLKAGWascePGY9q0w8Q2CIJ8bzhf7bhZ9O5+7733cO+996GhoV6LxhdzAO1/3aLAJHYowj2mn332OXHdubm5lAYDV7uX3VXv2r7Im8MFLwnA3BGM4hbSS8sZZ54Gb8iMzxaUobymDifMyEVUdAS9aDWi2WOH1WSj8+gmyR2w+nbHhtpLZ6heb7KWviFDvVsGeA31bgX25CgdpZMt3t02law5Uc1KoGhTEzBnXT2UkAfHHpoLT8iNz+ftRENLB51Ecbgqmrfowa7BoacODJT91RM8jY2NBJRnRfvtt99+SxDkY91jfnW4aNvdMOJZjLhDETuLEOlxHLF0l4Jj1jc0Ys26tfD5vDCTNe8PA7VNPrR6zUhKScbJM8dh0MA+KGu0Y+seL1paCLwE4ur6dthdbrijE1Fc1oZJI3g4k4zla4vQSXDmrBwOJw6fcQQyM3liH5Usas5Vy51bSxmAX3zxhXAmUlVV2XUdmn4Jvrxox1VRvc5W7osvvoATTjgeTvbyQTD9OWn3ix4/dDpnR3dS63nNAKZ7yl61Ro0ehTVbWjBvaTnyU+04bHI+VpEVvLkkBJPZIcpuIrBbAhVQ2ncPaW9aO6QreUOGerWMqhlDvVb0cLaoHbtOCTevOhtN6xwIB+lRS6Cw8rjdeLz86TYMzrfhzBOGYVlRAC/8ezm8/pCo2lS6qjVZPwXv7xenwWNeeXKDxYsXIxQKizG7Tqc+kkXPg9cMFW2brUCubmbvWBs2bBBpiPddtsg5To9F74GclhyPnJxcLFhWivZgBBat2oM5i7dia3Ezlm+qxrJ1e1Db0CrgVVbdguKKJnrxsKKkqhl9+xUQjDvQRtCNj41Ce4eHoB+D8849G/0H9BzyyuDk924TWdoLcPO//iUcZfxWdUPXhFGjRglHJPxSovdY1sDa/dKjr7VzNO17rBvkvBsTEy+qu2fPWUDvEUFMG5+MhMRYUfVsJct4zKBISBbu+EXpqWH4pUiXZM+pevDZ95fddddd9NpiyFDvlQFeQ71Wd9xxR4TctPosqXn5RKWtRGCC/Sf4zcn4bp2KBat24fzj+6BvYQGefX8zVq4vw/HHnYBLL7sUVpsNrS2tooNQz4f9fyqGgr4wEBYsWIDS0lIUFBQIa68bGgwRba3ny3DmMawlJSVdcKNwjTldoh1hybPdR9gyWclyD2LnnjqC7lasL9qDkvJG1Dd3oq6hDU0t7XvTZuu1niBcXFqN3aW1WLtxN2S6UyOGFGLIgHy0dHTi3PMuxNnnnCOG9VDJqGziVFpLWLp0mbBUN2xY3xWmXeNvEfeOZscjjz76qBiiJHpli2psLe19PWB1349fEldHczx2JBIdFYPlK1ZiU9EujOwfi1FDMrBpVwe27arH+CExSIwmwBNixQQKZotFtadFKEhZef9jT1Z3JWfIUK+UAV5DvVZ3XH9Knty08SJL0/oc1d9MT2960JotqA+m4fWvyyEpLbjsrBGoarLjqbeWQVYsuPnmW3DxxRfhyKOOxGiyxBiK4XBYTEIfDHb38P290mGkw5Ut161bt2LNmjVizC5PD2gj2GvSAayJt2NjY5GVlY3169ehtlabsEGTFk//y3HbOz3YU1EjphCMspuQEevCkNwYDO2TgKF5CRjeJwmD8+IxKDcO/TKikZfipHj0VSbQtXd40dDURi8FlSjeUwFFMmH6tOkYPHiweAHQyqXls27dWuE0ZPnyZSJ3XT3LfiAxHIcNGybacf/+978LhyFaxymGrp4+vyZ160BpchgH64e0c7j6XkI4FBLV+8tXLceWrbuQGGHFjAnZCEl2/LBkN7KT7BiW44aJPluRH0KQLQlu2ZWx7YEnX11HVu+vU96Qof9PMsBrqNfqjmtOOkJt3XKO1LbFrYa92nhPazQ2lEfivW+2YMb4eBx26EB8/kMlvpxbhNFjR+Gvf71SWGJOh1NYo+xNasqUKaK6l8HDMOOxs7r1pT38fxk0Pyc+j8ff8nCglpYW5OXlIS4ujsI1QHMWWtoaYLiNNSExAStXrUJba5uWiFbbq/8hqYh3mDCyIB5Hj8vFKTMGY+bkgRg3LAcD+uXSdeQhv086CvqkYmDfbAzql4EhhQmYMCwPk0flYRjBOTHSilAgiJrGDrLOPVi7bh0Bf72wSLOzs8ULAr803HLLLfjhhx+68v159bw/PCnEOWQ9sweqY445Bna7nUK5XVY7rmmfHaGfu8daOE/NSLANy2KOX65NeP2NN/DSSy9hPZWdhzgFvUEcMiYFWRnxWLK6Bp2tfhwyNA5Os5/uGP8oBN4Yu+LKrA5YUhY99NBDfi0HQ4Z6nwzwGuqVUlvUGNmz7kJT69pJanuxxN6NAAv85nR8sawDG4rKcNnpg+GOTcHz727AjpJ6nH/BeTjh+BO6EpDpYUz/4GQh8xCaYcOGC69NPJY1MzNdOMpobGzqmhbw94lhwYsOb4/HI8b6FhUVCZeM2dk5Il8dvOxkgy1kthT7FhbCSgBcu3qNeAkgE14097LrjPRIC44Zl4ULTxyDIw4bjnQqZ5PPhd1NTizdHsLiojA2V9qxdo+KDcUytpSZsbY4hPW7O9BK8QIEvJTkSEwcnoVpo3PRLycSPo8PFRVN2LJ9BxYuXCDammVZEQ4tvvrqq73X8FvE1eU8QxFbuX369BFhWg2A2NTWdDHaNXft03VpcO2+b9oxzbKlLTGcatmy5cJLFo8ffv311zF//nyUlZURdAMUR0KHJ4TCXBcmjMrCrjK63+urMH5wLNLi+N6Gxb2WLA7I1mSPxRy1+IEnX2oQmRoy1AulfSMMGeplUtp3DlAalrxqrvx8fLBxK1RJgdlkR0WgEDe8uB3ezlq8dO8xKKqw4i+3fomg6sD7H3yAQ6dOYduH/rF5fKh5L1j0hzyLoVtZWSncNX755ZdYsmSJqP7l8N8jhogGnm4IZ2dl469X/RWXXHKJqF5miXZPzprbcakcpaUluOTSi/HjvAXieKLNhCnDUzHz8KFIzsjAzooQVu3wo6zejJaAHX7ZTqfaIStmQpAk7gW3BrMjEQUh2pJhJeBJSgci7X7EuzvQP1UmqzkCCbFWrNtcgve+KyJQd8JELwQJ8XFobW39zVXvPJHBscceKxxhjB49eu+woO57q8Nb6xzG9ieVjra642nw1fZZPCcxW90LFiwUFu6mTZtQV1f3k8+Ar5M+edoK46zDUvD4HUdi/rpm3PPYD7jupEycN90NU6gNPN2wao2HL+7IOlPakdfH5Ex4V0vBkKHeJ+1JZMhQL5NSv/QYpWH+86ienSW31cFkUaBaYrB0TzpueHIpjp4UjeuvOALP/HsX7n5uHqYffhTeefctxMcl8JOeQMXg/em/twaBbgh3dnaKh/7s2bNFtStbrd0zFGnqCdae2z8nbvM964wzxTCigYMHUUh3tXNFRRkefvgRvP3Ov9He1oYhaU5ccNwQDB46GJsqTJi3qRWVDWb4lSTIJhcZxPTywNdC54tSE2EYbF17tGLHEwxhAi8tMgWZ4IVVbkO0VIfhOUGyfhPgsMj4bPYmfL5gF1r9fIY4m86ldLocOetl1La1a+Tq+ssvvwznn38B4uN5isHuY1pc7sHMVc3aeSztHvN+931mcc1AcXExVqxYgXnz5mHlyhX0AlT1Ky88bBnz/VPRL8OF1+8/DDFUjkv/NRv9kxQ8clkmoiztYo5l2WxHKG5qGGnHPhmRd8Sd9ILAnlQMGep1MqqaDfU60UPWHG7ddqrauvkotW2HBQpXN6oImpMJTGGs2bQHZ87si4TkZLz+2WYxzOaCCy7E4YcfRs95euiL3rT6w5+lga8bArzDxwGbzY7MzEzhSpGdP3AnJAYnd8ZiUGjDfzTI8KJD55fE1dfrN6zHunVrEBcbh6zsHNGuuqe0FLffehtefeMtIODDzBFJ+Nt5kxGRkodPlnjw3RoZDd4khE0JUCQ7ZUpfT4IioZfwI2xckb7WWZjKwdfK5RKhZMnzBhPaZIMsRSOAeJQ3muj+1MNtVXDUxAz0TY9CSVULmjt5bl/tTrAnMD5V71HMYpePM2fOFMOETjvt9K5JH/heaPdNu7caEPnkvWUTp2ttthzKfp8ZtjytIE9AwVXc//73v8XLDvcO/9X7ydfXFSUYDGNIXgRGDcnGlhIPdu2uxtShsUiI4qpmrSyKNUaS7bmNsKUvvO+hh7oa0g0Z6l0ywGuo1+mOf1yRpPqKzzc1rxtmai+jkDAxyIx2JQ0fzW8ii7QBF50+FHWtNrz28TpItihc87e/Ia9Pnvb4F1W6ml2oiffZctItMA0SGjjYYuPhK5KoGh4yZIhoC2YQc0ckBi93nOIOPpr0c39eJokATfmzNbdk8RJ4fX7RCYnbL98iS9ephnHKIam45OwpKPfE440fPNheF0PQSIYquQlvXE4GnCysWIYa//AWdzDTwae/CAgI0ikMZK581uPLJivClkh4wtHYWd6JttYWTB6ZjFEDklBe3oyaFromAd2e9wrIyMgQ1co8ReLQoUPp3nA+2guILs5SW/MG58Zl1u5xOBwWQ624BuGFF14QsH3//fexfPlyMenEb6/S19LWFQpT2eItmDYxF80dwMKlJRhZGI0+6fRqovCLBF2F2YmQLQsmR8KiBx5/vrzrVEOGepW6/6sNGeolUho390f7qldNlZ9PCNZvJzYQXKx2bG/Nw3VPb0NWggcP33okvljcgWvvmYX+Q0fgg/feRw5ZlhqIGKj8r91trepjSjVQsGXGU9Fp4OKFpYNZj8PQrampEW3BDBGuHmWg6FYwqzs9PQ3a5zS7wnmbZyxKS01FdU01ZJ8P5x+WjbNOmYSVlW58vCiMVn8sJIuVjFuCFpWdiyHx0BwetNzlfph77fIlCPAqGmz18nMejD7GJ1v7pi7LNSx1VVFTOlxdbVNq0C+qBGcfFolwSMGDry/DhlIyCrmoFI9fDnhiB64iZ+ufrV6RN+ex916K7Lq2tfvF4jjcRstwZQcj3NOb5zjev9pe196y/4rEdfFFsGg1ZXA0XrhnGho9Ebjm9m9x2kR66TolBpZwG10r3TV7AjwJR7Wakg+/ZWPOuJcPZf+ihgz1MvE3x5Ch3iXZmyX7G1OUQGvXQ5f+TU0uVDWGUFvfhNzMOAKxC5t21KLdE8TwYUORlJAgTuXY+z/OtQe8FsrbmvXW/eBnCGgdhnhfa7PkNVt67Gf51FNPFVYbT1r/yCOPCIuYhw2xtPQ0i1lAl8MYRuxHmNf0y24gi0uKESLoHjsuGaedNAVLdjrwySIZHYFESGYX50qcJQuXzxKEJeAyeDk9fpEQW12ifLScNAmI8X0iC1mcStBWzZxWGGYxcSAdU6wISinY3paHt+e2w0qQveb8seiT5uYTCLI2XHDBBXj11Vdx1FFH7YWuOEiLdm18z/g6uSqZO65B9JL+8ccfRW/nU045RaTxxBNPYNWqVT8LXZZ+739dPeOZsKfWg7LKJqSnOBAfF4ldZMl7A/QfInG1PJVT6YRFbnGaFU/KVO4sbshQL5QBXkO9TooS6qsG21LkgEdYf0yZkOJERX0YVoJTYX4COrwSSspaYLc5MHjAILhcWhskT1QvxA9hBtTehYIExPk4HxOx9mpfEGjbisIO/rXF4bCLalceSsNtlG+++QYuu+xSDB48SFiKbAXrENawSPlwpyNOSlwEMC4/CheefAjWl1rw+bIw2oKx9A1ki5aNMsYjAY0XAV0N3FonMd6iH6IqGf9in5PVy6z9ZVk0I5l+JCWIaLQhwtRJJ4SpCGxBmxG2JKOkrRAfzG1GQrQbl500DDEOrXqY71NkZKRISb+W7o5TWjUyb/PwH/Z49cgjj4oxvWeddRYefPBBYeX+Emz/M/X8oFS0emSUVHYg2mVGQU4SapoDaGqjlwzhM5tic38Af4s57G2JbaF/DxFoyFAvkwFeQ71K9LB3qGFvBgItNpMcIthwxyIFATiwrayDLJsQcjJi0UgP3JKyBuGQoiC/kJ64e3GkLQQMHUw9pYO45/aBFpZuxeoAYs9MbBinpqbi2GOPIyv4Gbz77rt46KGHhJXIfopFfAH3LuuVwUHnZ8aYcc6xw9ChxGPW6gDa1EQxkT9Dkn+4OpjPVE1B+qtbrgxxTosBTilpVN27CCOXz+LrFMdp4XE1lLNL8aOvtRm5rgDhmIdXdQ2xkgm+5iQUNadh1pJqjByUjuMPKxTXxxb9N998Q+fr94bXDDST6P3NTjjY8r/44otx9tln4eab/4W5c+eKKuaendD+mxJV9l3V7aIcXhU7SloItDIyMqNQ3RxEdSNPmmAVd4v9XVuVDoukBocqSk1a14mGDPUqGeA11Kuk+mtTTQgPtypeC89Lyw9TiR6+nrANda1BxEVaERftRE2TD/XNHiQmJglXjJrYYrTQwtDQoMnSwKktB9rXtW8YA01buBqT0+NqVu0w/+G5Y+1k8Q7B1VdfLZw+vPHGG7jqqqtEz2ieEYjTYBzZiJBHT8xBTn4ePl/ejlpfLBm6Vs6QUuFysnXL2/yywLTj9OlMZg6XgzcoTKtOZgtUJN0NZwrnWHyOQpatyRSCO9SGlHADCmwexEgeSleHOdnX9PYQdGRgbWUs1m6tw0mH9cPQvFjR8entt99GTY3m0tLn92NLURHeoGu74oorhGV70003iZmM2LnFgTpJ7X9P/2fSCiyuTSTLryRAVUMAPm8AuRnRkCw21NL/RYiOiZcFimeRPZBCzZEOf51h8RrqlTLAa6h3KRAyI9BmR8hLj9Kuak6CnicAtLR5kJsVi4goFypr2uChh69kNmN3yS4xAQGDg4cA8bATzQDjf28Gm9YmqVlvvK8t4pG+D2x17b9PZRAL/RXnaYDRqqG1tmD2WHX00UeLCQM+/Ogj3HnnHUjP4Hl4VfRNdeKw8QOxtlTG1lo7wdFF4WzFUj50fQxPrS27y8rkLS27vRJtwARdPuUnpeUwPibS4NePECLRgZRgB1L9zYhROmDmKmM6Jkt8YxhfEnymbCxeHyRrW8HMqQPgIP4vWbqUrPh/47PPPsf1/7geZ5x5Oq78619F9Tp3luru3f1/If0maNa0vl9V24nmljZkp0fDZnOgvCYknItoN4buk+yFHPTGB2VJfyMzZKhXyQCvoV4lsm2jlVBbFMIdZNyFCU5s+fHk70HUVDcjLtYNi82M8qom+AIyioq2CCvzjDPOwNlnn42LLroIN9zwTzz++ON45513RFXoxo0byELbsxfM7DKRc9IA3BPI3dv6Q75n1Wm3Bc3b2j6vGb56W7DNZkX/fv0wfvw4KqeVIAhMHpIGqysGi7bK8CixlDK352o2Kp8jiMFpCmuXEcvp8cIxOE+25nhLnNG10F9xnMshYtBZEswEIJsSgEtuRxQdc9M9jFa9cDBsRdpkEXM+MvegjkKlLw0rtzRh1IBU9M9LgqezEw88cL/wvPXCcy+gaHPRXthq18vl+b8Sf07aZ6UtLBMaWv1obG5HfDTdR/oMy+rCCAXp2rtePCD7qJyBRAmBgXSP+CMwZKhXyQCvoV4l2WIZYDKHMhSyWvhRy49S2eRAq0eCPxhCbLQFYdlCD1+uXCQD2e8Tc+Syr2SG7EdkbT7zzNNiAgC9evSMM84kKJ8j2iZ5Crx77rlHjKnluOwuki252to64TtZa6vUHvI/BxndkxJLW2tg1GRCOBzC/AXzUVFegYwoCWNGZmF7tQnlTW6YzG6KwlXWDDEVEi3EQzpLwypvaVXcumWu7XM4f131dmdeuApeiE7ks8X0eGoIznA7IkLtUENBKJ20rbbBKjpZcQpsGfJ5ZgKvBA+39+6RQHcVE4alw0xPhObmFrS0NIukRRZ6NnSt+nX31G+BsV7m/bd/iyhX8Vdf/EEFLR0BuO0mxMRHoM2nIBDiz0DcCIoSghTuNCHkMaBrqFfK+Mc01GtED3VJ7ayeIHVsP9LUssUuhwgWBBpZisHGSieWb6nA9EnJyMrKwqwFFSja+fPTrnL7I3uQYpjy9HIVFRXYuXOnmMaPx5nyuNxvv/1WLLNmzRITBvA4XR6HyhDnuE1NTcKDVTjMVdcMZC6ODkTNKu7e1oDIYTxjEc+ss2PHTkwcGIspEwdhzgYVFa0xBF5udmRIdEFI7ImUxI+epramv1o0Uld8WqkKHeOTeL8rTJxLvzZTBzLVavRVmhErh3muCHglFfWwwWeOIwPSplVJE+3FC4RkhRpsQ1Z0O1KTI7BmSy06fZoVzmnyXy2Xbu0PUB3Gevh/Kj6f28153mD2Dx0RESGGbeXm5ooJGgYMGIhQWIWnvRmThidhUN9srNjcAk9bA2YMdyHKIUMWZZEQsqXJSkTOQmd83yXGFIGGepv+Z98UQ4b+ixLgbV5zqVrz7cMomxUlB1oEeIOWVLy71I6XP12FO68Zgn6Fg/HXexZizsKirjP/e+KHP8OVAcAPf55KkN0lMuxzcnJEWy57dkpNTSMoxApvVzExsYiMjBCOMsxkMrIP4gvOvxDbd2zHtacMwPgJo/H0FyFU+9J5wCzBT2tv7bZYac2bhAexSeGKcJKhaPv0R1jIFEXAki3knpDjMDrKf6MCVRgjb8cEsw9uP4eYUWWz4kc1AbtdhWTlRpBtq71EmAlSCqXjCJbjyMJyHDIsDve/vgqrttV0PRgoTd44gJX7e8T3kO8nu83khcHKUzdGR0cTXN3i/kZERIq5k9PSUsUxbYmiJU7cV/4s5LCMu+65D2+9+ixu/0s/XH7eNNz9/DZs27AWz/w1DfnJYZAxTPfGCk/EhKCcMP2++KFn3Ef3it8kDBnqNerx7TVk6P+vGLz+ukWXWmq+eViqmRsl+9sFVALWNLw4x4SP5mzE4zeNRWx8Ji68+Xus3lzVdeavqyeoelaXcnhPi63nsZ8Tx2MQMDB4flp2ssFLUlIigTlVuIrkzkhmTwvu+9tUeK1ZeGuhDR2mJIFHfXwvt/XyX5EjB5A0C5OhzNANieExWrsz94LmCBqAxbZ+SbRW6MdsCiOhZQfGdRZhoE3m+RMgUfwOepFYZktCUfRQYfVyS6+WDoGXNs1qBwZGrse50xPw2YIyvDt7o0i+p/iaJXqpMEtmerkwi7l9GagMUc1CdRJIY4SFyveExwPzwgBNSEgQaz2c17zwOTqQeRpF7SPSL+qn4tmU7ibwPnTfPbj6tAzcdv2RePytCnw/az5e+XsGhhSYESSLmCvyAlFjEUo58T1b5rS/U17GFIGGepV+/r/ckKH/Ywnw1sy+1Fo992FT3Y9R4UAnoUmF35qOu99vw9xVxXj13qlQLVE4+7qvsbP8f+as4UCg/bkw1m+BMlvLFouVIBFCQbyEh64/Fot22vHFejfMEamQ5LD41vGEBjx2l8HIPZKF1yme9o+2rfDBGmpHhLce5pAHAfa37IhByMEONyJE9bHwg8jV3FQkwWyCtMPUiuz2rZiCFhRE2sB9yHjsr0pl2iDbsQhpaLClIwgeP0zg5TG/9KuoPuRY1uDyo2KwZHM9nvtoFXj6wD55fcjKzxazEkVFRyE6KhrRMbTQmgHLMOUXEH3hFxFeM4h1oP6n0u61dr91IHOnuIcefgR33nobLjkuBfffeCSefr8Mn3y0EC9fl4Nx/QnOIXoF4WuOGwt/yinLA+6Bf0nNyt8iEjJkqJeIX7kNGeo1MnOlILdNcn0qSbR3miwIBEJdVbT0ACZgaJW1IkbX+vfrQCD9ubDfAl0WtwXr89w6bFxlbUHY7IbVGSHKz5Tknrha9wruv8yWLVcJK7BJfriVKsS1bcaA5k2YHijGmfYmnGCrwZDgTkS2F5EVXQIrAZYdiQhgS+xximBN4HUG65DsUChfF5p8CprCMhrDIbTSS0C8EkRSqIb43Mi19wK6XG3N0JZUsjbNkcJajI22w0LHo6Jicf31/8C/3/03nnvuOTz6yKO46+67cdONN+HKK68UvciPPPJIMZnEqFGjMGDAADGpRGJiorBquXe3Bk66PvFZ8sL7fC+1YVjaet97q2+Llx3xRsHH+TPmqnfARkDnYyE/nS+rsFro34WO+ejfg19E+EWNj4sR1EqIzvhtcw4bMvR/KQO8hnqZiLwK23Nsk2lAYpnpoWqhx6hZMiFAD12ZH7S9UIwIfvyz4qLMcFgV+IIqwU7z5cBXxHDha+MqZ94HWboOAoTUsR3uxrUYZqnHhJgQ+sdYkGJTUGAJYlJECBPdLYj3FcHXspNy4B7MbLXS+Wztqh2wtpZBaq1Bu6cDDR1eNLZ6UN/uQU1HOzo7WuHoqIXctAPmYBvdTy6BVk4LbXd6FdTWe5AcGwG3g14WwmE4XHYkxGvVxGzN2smCZfjxVehA1cCpQVQRn5sGWQ22HI/Vc71vmIC/AKx2nubys+v8vRAWK7qHZjgdTrHWjvC59L9A9yAk0x1Ree7iHrlIJtVmtWpRDRnqRTLAa6iXiR669JeftbyIp6Z4kjK8TAK8XCXLvOmN0pCqlTwx3kHFDqKyuhGKTJCkMnO7rlgzIbjtlq0zAQsV4UAb+pLFOTIhAllOK5wWG1HRCYvZgjSKMzQ6Av1S4+Fg/87iBnDnKNo00z0LNiMv2I5jbXZMIGiNspgxlmA/jhdYMRYWHB4dhX5Oni+4g775DDiCJT0BQrQEqHx+v0rWLr020EtOOBwkWPN0tvqN5qoIDYiaD2stfw2aWhyuZu9pvfaUHi5eOnSSHlDaMY6i9xbXw1g885JmDfMe1xfw/wvtMHSFZzHOR6sP6T7LkKHeJQO8hnqtxKOa/2jEok1adwUKi/H/WL8MDF1cSoaUikCIK0EBh8NK5+rXQBJWHTuyYKuVwGGSEVKdUCL7Y2soAUsbvNjT2I42WtqbWtHc3IbtrT78WCtjTXMkAq5shE0ukRZb18LPsxyGUybYm+yIJVBHE6BiLRbE04tKnFlCPLE63mqGm8CsMCDZWQidzyXhgmkPArZetfvK0ONOVN2iO7732L73oee+vq2ve4JWP/9AYbp6xhHxRAm74wjO81pbaWv6w/eQ44lkKY44X7s4Q4Z6nQzwGupVksg6Y3/L3EGm+7mpYZb7JXG1osWqEhS0I/+X2h8SurhDEQ+FycvLw8CBA8U2X0ltfYCuwYr05BiyIqnwdEGScKTEVaLcGsnXyNWmdH2STMatCx1Radjik1DhCcBmdsBpssBBIK2l+7GewjvdiSKeheAthiOpFkiyFbIlFrsdsfjU78M8slbXKEGskH1YpgawXJUxXw7huzYf9vgsdK6droVsRTrfTJdkJgs2wiYhLtoKXyhE1q8Cu92JuHi+Dh1xbGmyZ6+uXSGGcfd90WHZc9HCKaY4sefCYmtfT0NbOExfcywtXATQWkGQrk3MBEX77KmLy8QPMXaJKeYw5rM4L/41nm6GeqmMf01DvUoKTx5Alhk/OPnhqj/A+VEr05OU59ix2slC2zvTqvZQ/t8S987lDkMMVZ4WkOfiPf3003HZZZfhn//8Jx544EE8//zzYh5bnmCA3VSeeurJMFvMaO9UEAiwrygfgkHNGYgoLVczi85NYdgkL6LDNUhqWo/8ptUY0L4DubJXwLZTUtBBZPSS1eoi0BZI7Rjg2Y28lvWIaV0PR7gektUHWVIRsieiKaEfttCNsdKSTtZuusWEdLqfvG22u7BNcaA1Mhtmaxx3ohbWoyTurwyrxYe4GDtqmz3wBcIIhf1YsWIZvp8zBxs2bEBtbW2X60jNraa2MPh0INM1kXj9022GKW9r8Xvuc/Uw72vx9PS0hV9I6O1ChLN4bLPf5xdV3dzmz+eIFzFaO22UBtjFqPb/0LUyZKhXSvuGGDLUC0SAlUI18y+Var95WK35IUruGk7ks2fiyS/8+Hrhdjxz52RIjhic+49Z2FHS2nXm7xe3R/KwF/aOxONR2WplZxjsKCMpMQmJyQlISU4RY1C1cafRwkkG99jluAxknjyex7PuI3riv/D8c/jHjTchTvLgkRtmYmOVFZ+sdEN1ZYv3BDO9PljhhVNuRlRHFfp6GzDMGkS6jUBP5eKpcwllBBYykdlKpmTD9CdAsOEXj5DZhDLZglVBC4ptcfBHZMFvJpgqnRjYvgaXhNvRj61CmacmpBMlM9Y73XhDTcDOmAEIh10iTZlfBLg8ahuysBSXzUzE3E2teO3T1ZStAhdZ1hHuSLovMWLKw5iYaDENY7/C/sKZCI9dZuue7xvfGx5Gxff156VDkTtR6ZYtA1p89rylBewjvg9axHBYxYMPPYa7b78Flx+fhrtvPBpPvFuKzz+dj1f/nokx/c0Ih8LcTQ1K3CQEk09ciZgBF8enFvz3Pa0YMvQ/kAFeQ71GArx1yy811X79MKpnRymBNnqEmuC3peON+RLe+XIt7v/nGKRn5uOy2+Zg8eqSrjM1cZskL1arVYCRgclg1TwjRQjLlefSZZgySHibx6iyByV2/hAVxcNgbDAz/Cyc8y9BRBdDoYsgQhK+nPUVLr/sSrTWVOHOK8YiMb0PXv5eQn0oQ/TMtqsNiPDvQZq/EcNsKobaLYgPK7DIlKOYCpGgSVlz5Sl3ouKSiG8qw4ksRW6jDRHw6xxmbAiFsM5nRyXdo7A9CoNat+GyUBsGEqSE8w1KJUygXu9y4nUkY0fUUDGOVyCcq/MpXYdci7FJW3HC1GS88vVOzFqwTbuUnxHDle+zXhuQlpYm1jycqKCgL1JSksU+L1qPaM0DGINZs2wPJO0+agDWxHEVYRmz7cudv4K47fa78fRjD+C6s3Lxz6uOxiNv7MaS+Qvx/N/SMCib7kuY3UZaEIydgnDKST/KEQWXJ2Xm7+pK0pChXqGf+xYYMvR/LvUj1awetuUvSu3XD6Hsi0jF3yBqZcPWDHyywoFnPliJf105GCOHD8Hf7lmIWfO3ifGjhYV9BUD5Qa+5cNQ8KDFc9X2GMFu4bKEe+OG/L0D5+c8PfI0Denzt+M/Bg6HB1a4bNm/GpZdcjDWrVuPCw7Nx4tHj8Nw3Iexuy6b8zZB82xDZshkTYqOQyhZtyE+AZcgTYtnc1cU9oWnFEO5irhh/KyqsKSBsN8FD1vceyYZldZ1Q3CkoDLfgRCWIAj6dh/hQPLPVjGKyeD8NRKMschCCUoRIVwrR9UkhRIR34ITBdeiXn4I7X16M7WVNXZdM+YtMNSDq190TjvuL4/A95pcZdq2pA5i32ULmz4lfeNhS5jj8UqQ73Ph5a5nzo2vtbMe1/7gJH7z5Au69ehDOPmUa7nhmEyp2rMNTV6YhJz4kXEYCTnRGTpKV1GOeih9wzK2SSfJxqCFDvUXaN8mQoV4geqCb5NbtF6L2h0el8o9jQ50V4j/UZE3C90UxuPn5FbjirD446ZjR+McjK/Dhd9vwr3/dhGuuuUZYVFrV72/pdcVPZw2qDAodJDpcuiGjLyzN8tKOaSH6eSwtjMFhQmtrK6677lq88cabGJnjxh2Xz8CPO2z4dnMUJGsMzMFSRLRuxpgIMwpMMmICAZgDlC6lx/wVbZy0wfuacw0KE1mZIJtV+MkaDzhcaJTMqA8H0B4Oo6HdT/EciDHLKFRkxEkcl+KxJU3bLXRv1oclNDkyELAnIGCNpLJEUpoyUrEOF04jq7nVhAdeX4wOb6DrqjUQsgXe8z6xtPuzr3oe318cn2siGLL8MqTXNDCE2WJmEOuAFp6y6EUpJjpGVO1bhTMOoLmlGRdccBGWzP0Sz9w8AtOmjcG1966EuaMcj12ejKQIP0J03ySTG97YaQEl9ch7Y/se/gDl3eNtxpCh///66bfHkKH/j1Katk0IN8x/0Vz1xeBw224RZrFEYHFJEi57eDXOOCYT11w0Hnc8uxbPvb8RN910k5h0nh/qmrSHvwbILnB0AUEHp7bdE7Ca9H0tDoFPHGNI9/yaaGF6Oryv5xMMBrBzx24sWbQYb73zJlasWokom4RbL+Dq5iy8MEdGSygXNikAu78WyaFGDDC1YpRdRi6lYQvy8CO2aNkZBJWDyqsQGDl1iS1diuN3SKiiSy32eNDpC8IlKWLoULRkhZUsWKvDBrssw0aLyWQBcZeWEDrUEDrtNrSFbagLmVFKqVabIuCxWzE8swYnHzEAL3+5HV/O15tD+bp4ReVgj1v/i+Jqa30CBYYxQ5fhzEBOS0snICcjOzuLLGIF99z7IFqrNuPVeyagYEB/XHTtHPQnS/fhKxMRafMiFKJyW6PhSzi6M5R6zF0JuWMfp8/xf/cCDBn6nfr/MCjDkKGf1003X2FHZ/0RZl9xtuJr4Mc/PftVAkcMFmxoRUKsGZPHZmFneScWrNiDnNx80dPY6WRnFd2A1aTBgwEqIMIhXRtaWFdgD2lhfIxx123h6ms+ph/nhYe28DSAc+bMwZNPPoXHH3sMn376GfaU7eGzyeJUYSHoTR2bgZa2EMobbWSJRkMmOHRKsaiUHdjh6URNoB1e4kOTrKCGoFml0oIQGmi7nvLeQ9ZtEQF2K8Wtb2lBhKJiYFQkCgmcOVYJWXQ8jeIlk5UbTd/qKMo7lkoaS/cilo4n0wtArs2OgpCEAQhikCWEZKeClkAJxo4iC1iKwrtfrydrNyjupRiyw/eTl/9lcT5hstoDZPm3tbWhvr4e5eXlKCoqwip6eVmwYKG4vzyVY3lFJTISzDj96EIo1jh8+fU2DEw3Y9pIFz3M2NUo3XVbLPzOwj3hyOxXImOzS7uyMWSo10h7VTdkqJfIbk9UJWd02GR20B63ZoqBRIiMsCIlORo1dW3w+ULISk+Ey2klwJWhrZ09LHVLPHxp0bmq7fcM16zangsd3Ru32zLW4rI0EGtfF57rt6amRsDgX//6F4477jicf/75eP3118VUgJ3eDjqfjKwuZq3b2YTiPdWYOsyGFEc9GcxhQqoNQbLk293ZqI8vRJmfrtUbQFQwjMhgEJGhIKIDIUSTFcyuIetsJmxprQPaOjDZFYPDXZEYEJKR5g0h0kdxZHoRCJhg7gzB6ldo3wyTbIKFiiHJBP8gYOkIwe7zIYHuXxq9EMRb/BjV14HCAfmYu2oPqhs7kJGRiQcfegj/vPEGjB07RkzX97+p/V9+9t/nFwD2otXe3iqArMghpKa4kRAXg/oGdlEZRm6GFRaL1hFLfGbsntPq6girFm02f0OGepkM8BrqXfIkNphg2xo2uWSTZKV/UA2SLlsIUS4Lyqo76CHsQ2qCHZFuC6qrqtBQ1z3rGz+4NWtUewhr8OQjXRQkaXDVLF59YSuW1XNbW2vAZQ7X1dXhxx9/xAMPPCBAe9ZZZ+GRRx7B+vXrxYT7HF8/X/RJ6vqp6wzjix93IMYdwqSBYVhDtQRTiiZ6TfEV2pBAsBhssmKUyYKRsGCUYsEYxYoBVidi2GFGpwdTKeYpkdHIJ6vU0eKBudUHU3sA8IcEkEwKAdgfhkT5SZ4ATARleEIwE3AlArISCMLMICPLudJppqUDA0bmY1ulD/OWb6cCATNnHotLL7kUD9z/IN5//wM8/fTTOOecc9G3b1/RAeq/Le0Fp1s998W9FB8Fr3lDe1yl8Wcf6cLusmZ46L6nxpth5WZccS59VuYISLYYKdadLM42ZKi3yQCvoV4lKUFqN0nuYthiQmy5qApbvSqc5gD6pLkRCJvQ0EIP20QHstJi0djYhPLyPeJczVLl5jx+AOtWrb7Px/k5rD2LtWP7Lno4x9HjNjc3Y+nSpXj00UdxySWX4KKLLsJdd92FuXPnoqmpSZzTra50+FSRXHd+K7Y0Y86CnWT1ujA8rQbmQDVk7gDFzifIqpfYiQVZsPaAtnaF/JCUEOrtFuzsaEM6gfQQqxtxAYUsWZ7enn7oBcNCC6NbMIqdTRBULZS5g4cmiR/2A8ZhEmyKKrxVVbrd2Oz2ImFkAhCTjPe+WofGFh+GDBmMCy44T3RU4wvIzc3FhRdegGeffUY4BrnvvvsIzDORkpLSdX/2FYcdKPw/lbiX4nZqa5bdDOSlck9oJypq2+GyqkiLt9DxMF2bDMUsISRF0nZEZYfi+M8Hehsy9L8oA7yGep0kt7tYsiU0SFaXNsqGHr12NYC+GW6EQmZsL2kQXpZys+PR0tqIrdu3QhbTFbGlqz2wea1DQN/XoKo9wX8KCIYGe2AyUx4hbNq0SUyHd/nll+O8887Dbbfdhq+//hplZWWiPVKHzAHTYUuWwrVqcq1fj48Mso/n7sTO3VU4fVos+kTthhSqo2gMFbaQFQIxd9uia6ByKhTeGGHDhqAXNirPSLJ6XUFtUgAhvibKhy9Juy5OhpGr5c3XKXGnKHHddGdoCZvNKI91Y6ndB/RxI7XfQLw3eytWb6kQnZouvfQvGDlypDiXX1jYoxVv87ExY8bg2muvxSuvvILXXnsN1113nYjLvZR1cTn0svzXRC8WdKW0wemqiHKZUJgbCzbmS/Y0ITPRjqQ4q/BmpXvDkq2RQUWyb6MXhHqRhiFDvUwGeA31OoUCoRLJGVstObl9kR649DDnyeHTE8hys9mwu6QZDimEfjmxwiHFlq1b0d7RoZ3MYpgJdUOgGwgaLHlfq5LWYRtGcXGxcPt40UUX49RTT8X111+Pjz/+GCUlJaLjjzi7B2gPDJouSHSFs2U2duxE5BcUoKZDxlPvriXrshUXHBWP/MjtMAerYSbAsc9ktnxVKUwbMrxWO4rJevMEfBhmsSI2yGNyGbTcH1L72orexmzl0q/ErhPJ6mO/y+zdKsgOtSStfVgh6rY57dgaF43ZUgcCeSoGTxiOT+aV4vMfNou02B3mjBkzxBhc7Rq0PDSgaQvPDsXW7tFHHy2q2z/88EMBYnahmZ6e8QvjcP9zCWt37+eoIiXaityMWDTRvSyraERmvA0xbp6tivFM+UsuqPYExRSZyGN3u95SDBnqXTJ6NRvqdbr7xltiFLn9KFNncY7iqRIYEJaMLRard/nR0NiEwydlkYXnwrxlpWj3hnHUkUchKTGRYvIDmB/UDCn9ga1Ls4j0NcOWeyQvXLhQ+Frm9to333wT69atE9XI3Inq92h/6zcnN0+MMb7vvnsEeFevWoXS6ibs2F2LUQNSMHFIDBpqK9DZEUC8pwUjycpMoJcGmdKpdztRRNBNpSIMoq+pVWYLl66OLGNxfRpvxZVylbVkpmuSuVMVhVM6bA3zECSZwpuiXFjrtmNBsBnR/ewYP30MZi2rwNtfroI/wB2UeOxxGzo7O0T1Mjse6Xkt3ZucG7+wmMQQIHZSMmTIEBxxxBGYMmUyMjMzRWeojo7OLr/O/1PRNe29Sq0QkwbH4LRjB2PrnjB+mF+E48ZFYkQhW7whEVexJSAYMbhBiip8xxWdulGcZMhQL5MBXkO9Tnc89FQw3FkxXPFUjpB8lfQ0DdGjV4LZFoFd1cCGrbWYNDodKYnRWLS6AiXlrZgwfgIGDOxPZ2twEI9qQQxe2LLlhZIiMLDD/xUrVoh2yyeeeEJYbfPnzxfhXI38e8Xp8qKD3h3hxrHHHo+777oL55xzthiTmp9fAJfLiTVr16CsthU7dtWgMDsO08elAL5aNFfWIsfuQqLZJtp9Sxwm1Hi9GEK2fjIBlSutdYn8urY5XCW4sj9mM1nFlq4ysB/mdirHrkgXFoX92GZuxoBxyRg8dgg+mV+Mdwi6nV72akyie+P3+8RkCBs3bhSevtgXMzsk6SntfrK0e8ziIO50xdCdOnUqpk+fLqzn6OgoBINBAWH9nnaf/zslTjPBQYU9bmoKpkwaiG8X1GLn5t0494gEZCWTYRum8tBv0JWNUOSwVTZX4WsPPv70/o3whgz1ChngNdTrdOedd4bha8qGv/YQyVtql2Wv6ABsNVvR7ndj3upqpCXbMG54FjbvasXy9XuQkZ6Gw6ZPg0QAEkwQcNJgy+JOUmvXrsVHH32EZ599Fi+//DJmz56N0tJS+HyaR0E97u8FBMfXoduvX6FoC73xxhsJQEO4rxMdU4SDD+68xP6gV69Zi/K6NmzcUYsotw3TxmYjJdWOWl8bmsIhtEfFooSvN+DHYKsLtrDMzcB0PZo1z9tmzo9/+RtsIehyRmH2y2xGu9uNPWTlLjEFsTTcDCnLjEOOHISI5FS8+tl6fDpnk2bpcrn5Uikt/Rp4/OzixYtFL+0CstK5ffdA94PDtPHSWnW7FsUk4vPUiDy2+tBDp3T1hnagvb2dLOpOjvQ7xQnTtVE+CVFmXHRKIZLTMvDup1sRLbXjjOmxiLTLosOZSp99wD1ARtSQr+Wogq8eeeSRoEjCkKFeJgO8hnqd7rrrLvWm6651SErjoRZvaYLsbxUPdp6DVjbHYtHGVgRlD6Yfkou2DhMWrioTbg6PPOoIxMbE0bOagEs/bHFt2bJFtNPysBievu+rr77C9u3bBQjY+v1PdCAQsc/hU045Gffeey9OPuUUxBCAtM5JmvgcniSgpbkFc76fI9xKdvplrNtag7rGTgwclI384WnwRcvYEe7AjsZmRJksSHK4+fWBDNqueXutZmHNKhJtW+gazRKCNit8tDTYbChx27FSDWNlqB0diQpGTyvA0DEDsa6kFc+8txzLN5TRdWsvCQw18UNl61ktz4DkGoHdu3cLj1E8tlerotfidF8/r7XzdXEyvGuz2ZGSkorRo0fj8MMPF52z2BMVV9/zSxB3YNtfejq81hetvZ7DVQzr48aFpw9HfasNH3y6BhP6WzFjVAQdYotahmSJhN85qFV2Fb6flD14Jf8fcXqGDPU2GeA11Ct16333SVKgfoLk3VOg+mq1dkt6uFpcsdhaDmzeVospY9KRmBCHhSvLsbO0DiNHjED/wkKUFBdj1tff4vHHH8MzzzwjwMsAZq9Iv7fd9tfEcGAL77bbbsU//3kDWXj9yPokSFJ5u8UQkbB69Wrc9K9/YctmrUMTBQqXjruq2rBmYyU8AQX5/bOROyANiclOhMhirVUCqCX41FoUNEZaUGO3oM5mRqPTjnqnhCqnCZUREnbZVGyzerHHHoajrwvDJvdFv2F9UdkcxiufrsLHszcKwOu+kRn8XMaesOspvk/8grJ8+Qq4XG66rgIB0/2ikXoG6DUMvDDzNEuap1Hs06ePqIo+/PAjMHLkCFE9zS8/Ho9nnxegnuUQLwNin4dPASdPS8TR0wbj+yWNWLVqK847MgF9M81QZG1GJ9mWAr97dLk5se/b7uh0w2OVoV4rA7yGeqXuvfdBv9pZlqsEGsaq3kqrWQ6KR7nZakOzPxI/rqhAn2wXRg9Nx7bidqzdXIlWepCv37AGjz3yON56+y2sX78OjY2N/1G77W8Rt4WeeeaZoocvj291Ol0EC/aR3BNGGnS3bdsmhiTNmzdPC+PqU7bmOK7JjHZfCBt3NWD5+jJUN/gQlxiHPoMykdQvAVKGE9YcGwJJNtTbLGhy2dBKEG6LsSCY6oC9rxuO/FikDkpHzrA8WGJjsa64Hu/OWocPZ29AcVUzrDaH6LXMFjn3Qt65c6eoVta1P3hZHNbQ0IAlS5aI+8jwjY2NF0Dk6LqVrJ+qcZJ3OJytaAa7Ho/gSdY537NBgwbhqKOOxJQpU0VbMp/DENackHSLw8VE/bSdGCnhqjOGIIVeHN76dAvMoVace2QiYl0BekvgntsWsnZzoUSPXhqRMPDd+x5+vF1LxZCh3qefftsMGeolCrWuPEKuXPS8pfLbPHRWQMzUY3Nic2M6rnlsHQqyJTx80xGYu6wVf7t/Lhrbfjr7mw6UnlWp/1PxkJsRI0biyiuvwAknnCDaNTULV8+DhyjxWgNQRUWFmMzhgw8+JOuOux3zL4G3C0gclR1bcGcmtt7Y2rSbTchKi0ZhTjz6ZMYiIcqBpPgI8IT8UNmjF0tGMBxCQ0s7Glq9qG7yYHdZC4ormlHf1A6uUXaStco1AWeeeRqV9UQx6QCLPXBxWzSPV95fPe8Zb+vrQw89lKz6f4r2W21SCh7rqx3T4osVqWdYdxo993kIly52Bcm1AeyUZMGCBdixY0dXr2h+QaFzKZ/pI6Lxyt1HoKLVhRvu/hrTB1txyzmpsJpauScZZHMk2mIP8SLl+Dsq+k57apTJ9NO6bEOGDBky9MvyNlVmBov//bmy8BQ1/Fm+GqQl9EWB2vjFNPXas4aqw/Kd6rK3jlKLZ1+sTh6VpVGMzUh+VmuNg//jhSAhFn0/KSlJveqqq9SioiJiiC5ZLIoSFgtLURSxbmlpUa+55hqVQKWlp5eLykho2rvvdkeol1/+V/Xee+9RZ8yYriYlp1G+FnGMGKw6rJKaGOVQs5Kj1OzUGDUnLYbW0WpyvEuNcFpUq3n/69X2R48eq65evUpV6IdF4O9aK+r777+vZmRk7HNez2s90EIWqvr444+rra2tIp3u6w7Rtnb92j3Qw7vvCy+yrMXTj/cUwVbdtm2b+uKLL6qnnnqKmp2Tq5otVtUmQb3/8r5q24rL1HuvO0odluFQv7u7ryp/PUQNfN5HDX2Wp3pnTVbrVjy0rb5s4yFUTkOGDBky9J+InsXWcM0P//Sv+ps3OGsAPWTzaCEAfz1W/erB6erAjAj1visGqu2rLlHvvXaqajNrHpDJHKT1LwPk15b9AWQ2m9XJkyerH3/8ser1ejVSCJjtCxYNLhrcPB6Peuedd6pRUVF70zTBrMGWXw44D5NW5gkTJhB0tovz6hsa1Pfe+0DtX9h/nzJoaZipLFZVksyq1e5Uo6Lj1Lj4JNVmddBxdpehe4DW0k1OSVY//+ILkW437Lh8ihoIBNTnn39OjY+P60pbe8nY/9r1fX0dGRmpnnfe+erGjRtEqiwdsFra+j3hNd+jnqDVjnfH0Rftnunq7OxQH330UdXpilAHZjnUFW8erhbP/at6xPgC9YxxkWrVvwcReAvoZayA/icK1KbZpyj1Gz54t6OmJonKaMhQr5ZWY2XIUC8UPehDqiN5tSm6oEyyJ4LrTkWNZbgTw7Il9O+TiB9XV6OmrglHTcxAv7w47USSVtH53xF3RvrHP/6B1157HaecckqXL2OtapkY0VV12r2whyfuUf3SSy+JccLcfsnhHFdzI0kXIRDGiwK324kzzzoVfQsLKABITEhAn/xs+nb27KClaczokXjs0Yfx/LPP4M3XXsV7775N+TyPkWPY1aM22lehi1e6pqCtq60Tncuam1tojzs/UZZcDsqX57/lyR6uvvpq0QFKC+cU9pV+jfqxjo4OvP32W/jLXy4TaXPbrD5OWo/D+Wj3Q+x1hWlrTRyfq+T1+8b5sIcsrdw8LKysrBx+bycmj0hA34IULF5Xi/LyCkwfE4fkaDNU7plGVyxLUQjYczpM7tRlESkp3TNmGDLUS2WA11Cvls+cvRnOtEVhR6asmqxkK9ITWgkhMbIdh45JRkW1D4tXVSA/w44Zh+QKD4qCiQJBPdXzof/z0tnAAOFevEceeSSB7UXcfvsdyM/v03VsXyDqsNHW2hy9H330IR599DHRk1oHEqetLV2wEWcB48ePx8xjjhMT3VNEEbZ9+07U1f+UIWkZ6Tjr7LNx2RVX0PosHHPMMXTuMRg9YqRIk8X3SNynrgwWLliA5cuXajukrmiUlSx6LF955VUgC/YnDjN0cXyt/DoktQRWrlwpPHPdf//9qKyspBCGKXsM4+vtetEQl8PbvGZp29o95OOcFi8y79Kvdm9XrVyFzz77AtnxFsycmoeQKRaz5+9GRpQJEwZG0xkhus8iBYTNSVBd+TvgTlpBZdubkyFDvVUGeA31akVFRTVK9szvpch+DZKDH7jca5j9EndgyqBIZKXE4csF7HaxE8dPyUFhrmb1Hvjp++v/7jog2HUiDxFiq5WnymOvUxrRNWCwdBh1b2tuKr/55hvce+99qK6u2ntMW2vbexf6oevDWWedg5ycPBGHEhFjXLdt3Ya21n3nGWbJZOV1D7/R0uWJCvrk5wtHFSwtZc5M7KKqqgpffPGFsLy54xfnrZebrycxMQE33fQvnHTSicJa18urS9/tWXZdPC8xz9z017/+VczixBDV0tYWLS6H8b2hTSoUH+aF4ctxOZhCxexK/PLh9Xrw/ocfUbnLybpNxdjh+Vi+qQUbNpVgxqgY9Ek2Q+lyKgLJiaA9yy85U7/3pRRu5RwMGertMsBrqNcrbCtYL0UXrlUdWTCLJzbBNxxGXkwYR03MxJaSdsxfU45hhdE4YkI2zMLsPdC/tgaB7uWnYojx0CCe1J69T2VlZQlAsHX46zJh2bKlYtpA7pl7IHUDT9MhhxwirGqWDjQGJE/YcOAxxxqmNHVv5+XlCTeNLD0PXuvbCxcuEmOZWbo12l0WFdnZmbjllpsxceLErrDfLp5Agh2T/OUvfxGTTLADjp5l0O/f3uxIev4qvUiJ1wjhgosjSFiyZCm+/OJLpMeacdyMbJjsUfh09lbEO4KYPjoOVksAqhLmWnoolgQgsqDKGZ++JEuSftqt3ZChXigDvIZ6vZyxsaVwZn5nihncDmsMP7Uh0+IwteHwkTHISorDe1/vhsfnwcmH90F/0dbLj3N+kOtLT2CxelCgS4WFhWKcK0OXnT3wkBm9WlkDyL7WXre09koG25133om1a9eJUD5HB5CunucnJibinHPOEU4teop9RvOMSL+mnuUpKMhHero2VIjD9Hz14wxytnoZksKtZtf168Xh6xw8eAjuuede4Wv590jPa+vWraLq+dZbbxX5dV//ge4bP3r0hY9xPBPq6+vw+htvoq62CjMnJGHi6FwsXFuPFct34dgJCSjMciAcDlK6dI7ZAZ8tV1bcufOi00auogQMGTooZIDX0EEh2Za2ENF9V8vOHNqziAevqnQgJ86LYyelYevOdny3oBRD+8fihBn5cPKM6SSu4tTAyBDgfX7I64smthTPPvtsMc8sg4OB2A017TwdHPsDjcVh7F5Rc5DxY1eoFqdnPJZ+PovHxR522GFde91ixxZcPXwgcactnlVJl54cw5urx1mcx/55c/X0d999t9fqpVjaX3F/WBxXxZQpU3D33Xfvk9avqWc+7BFLn8eYq9zDYu5irRNVd7zuNPnjkFSOw+WF8Dg2+/s5KEiy4NzjBsKnRuH9b4qQ4gri6LGJsJr8FI8taLZ2E+GPKChTHamfU/rce8yQoYNCBngNHRSyxWUWWVxZr5hi+ldKzhiYeJ5YWYbN1IRjxkZicJ8EvPflbtTWteL0I/MxdnAynUVPZ3pI82NePPJ5Y+8zXxXtmcOHDxPTAT711JOimtVsMQtIdQOHH/KaBbkvPHRJApL33HOPqG796fEDi3tKM+wZ8ro4fc6bvUq1tByYI+xYguHL6m43VRAZGYn+/fvRNWntzAcSV39/++23kGUGXVcgSYvP18bWvSqq2m+55RYx9+5vvR5dfA1cRf7DDz/gyiuvxOOPPy4cZGgOM/RM+X5SugxQMc0hP4ZM2FK0BW++8RY8LU0445g8DB5agNlLG7FxQwlOO5Ss3Qw6Xw2JjmMynAi4CiHF9F8npaX/1AuIIUO9WAZ4DR0Uoge6anLnzpMj+syT3bkKJAvCDJ6wDznRHTj9iFyUVnXg/a+2IzvVhfNPHIjEGDs94hkcBBTuiaM964XYdeGll16CN954ndaXIj4+gSDDPWs1+OjaH7j6vrZtJguvRQwZ4knhtU5PfEwHzE+lp8PuG7l9l9UTbjxTEruX5CphPZ/91R1fP669GBQW9hNt1Kz9z+V97rT17bffCOu8+1zNraOWhpY2w5tfCtj6585fv0c9r4Utd656//vfrxFTDuq1D7rYE5nW+9oCj6cT7777LlauWIEpQ9w4+8RBqG414+NZm1CQqOCYidGwWXxUXL7H9Lk70hB2DW6wubNnJbiyarQUDRk6OGSA19BBI1NUeqM5Iv9TNXJwpeQiS5GsJYldRcidmDLYjsmjsvDxdyVYu6kax07Nw8xpBcIZuY4CZgIDaNTI0WThPkOW7qMYOnQ4H6FjXH2rQVcDEG9rPYg1oHKYVn2rpWMW1udzzz0vphhkUP5WcYct9vHM8/SyNPBp4pl79uzZI7Z7QqynuqGqAZdCxF6/fv2EJf1L2rhxE1mjc7uuT7OOeelOh/cVAfDLLrsM5513bpd7yN+u7vS0F4n33/9AdLz69NNPu1xBao8dkVtXvLlzf8A777yLeFcAl54xGKl0HR9/twsVxXtw7ow05NDHLYfZCySP2yVr19kPamT+gk5TwjzK68A3ypChXioDvIYOKoVMaRvNkQPWqO4C+ue10WOYpAaRaG/COUdlwGaz4pUPtyAY9OLKMwdj2AB2ZKTBlDsfXX313/D6G2/g3HPPRmQkW3Nae2F3W3D3V4K3GSBcJa3t62tJVKdyD96nnnpKOJToFpdoXw7o57F4+9hjj8WkSZNoj+PpTiM0uLNfZ80i3fe8nuoGsgZJiin2+Pr276jVU5weg/Dzz79CWVlZV+iBxOnK4sXghhuux4knnri3LD9Xpv21/0sD+2K+6qqrcN9994pr1KDPJTdh5/adeOyJp1FfVYGzjs7CYVP6Y8UWPz75ai2mDnbhsFEuArQfMr1o8TmKIwOhmIHVcKZ9TC8xB24MN2SoF8sAr6GDSs60vErVmfqmHDVwlyWSe/HSo5uexuawF6NzQjjzqD5YvbkOn363FQNzIwi+w5Ea7xAgOOnEE3DvvXdj8OCBBBAGgwY7ZokGim6oaIDhamUGhAZgLVyzErmH8EMPPSRm7/kt0s/nyeXZ2uX5e/fPk1VSUipmAvol/RR+nA4QFxeH/v37i+39wcf7eti6dWuxcOFCsb1vWt3ncDjDNysrF7fffpuoGmftn+7vEffWfuThR+nl5yoxGQIPa2ptbcMTTz6BJYsWYPrIGFx8ynB4AlF46d1ViJY6ceHRqUiICCLEQ6u4bdcaDY9zoM/kLvjIFjf4h66kDRk6qGSA19BBJQKCYk4b96MSPeCLUOTggMnq5hpnqLIJbrUVp0yKxuiBKXjj4x1YvaEKJxyWibOO7Q+bRcXSpSuxdZs2vlYHiA4kBo0GGw22lFNXHAZTN7R4//vvZwsY8ZCffcF1YOl58KxG7HJy1Ch278jpdXfc4q9iOBzGjh3bxRy1P6cD5cdF43TsdpuYG/jXqoa549ZXX32Jmppq2ut+BHA6+n3Q9zndgQMHibbaUaNGifD/WJRsIBjAl19+hb/97Sq8+uorePqZZ/H2O/9G3xQzvSQNRHp2Lt74fCc2rd+BC49JwbB8K9Qg3SOZHX/YEXIOgBwxZK0cnfZ6TIzRk9nQwSkDvIYOOkmS5CGLh6ze/ovUiHwChZUWFbLsR1ZkGy49NpvimPHI62vQSRC77PRBmDEhF+vWr8Htd96Bkj0MzH09OPF2t7rD9DhaPAmrVq0k6N6OrVu37Y3zW8Xz0J588snCw1TPKmJd7F6SezQzgFm/JW2tbFxGjssdrAoRHx+vHfwFLV26HMuWLRfbWo/jfcVZd1+35taSxzjrFnXPY/r6t4i9U7E2by7CP/95Ix5+6EFYw534yykFOHTyYMxe0YgPv1iJY0ZH4fhDosnI7USYLG+eWkKxpiLoHlJnis59t7Ky33aRkCFDB6EM8Bo6KOVI6LvV7Bz0jhwzqk6JSoRiCpD9GIYcasHYPiFcelIhNu1oxXPvrENKtIQbLxqBYYUJmPPdd7jvnvvRUN9IwNDgy9KqkDWI9AQuS4siYfv27WT53YXVq9eI8N8j7qx00kknYfDgQV0h3dLLUFdXh9LSUrH9y9Lis7rhrJWVO25lZGSI7V8S58XDn/RhS3uT2StOT79+7eD06dNxww03ICkpaW+Yfr9+qzgun8MLv2iEvJ04/5h0XHjaCGyukPH0a4vp5cmLy49PRqzdL15CVFMQYasNHe6B4XBUv8+cjpyPR40y5ts1dPDKAK+hg1bW+CFzEDvocyVyWFC1RBMFJOGQwSq34LhxkTjt8Hx8/m0p3v16O0YOicW/Lh2JjEQH3nv/fTz9zDNob+8gALC1p0O3p4XLMOGhNto+z4rDjiW+//57kTeH/R4NGzZMTJrPExH81P2kltb+jjN+Pg8ddD2Bp22ztftbwMtatGiR6PSkSTv/QBDlIO7ZbTabcfrpp4sJ9HncMMf9PdAVWegL/eGHz9ET43H1hSPRLsfimTfXIdBUg+vOyEKfdJmgS3lSLAU2+Jz9IceOXCS5M1+Ozsho4hQMGTpYZYDX0EErKTKyzhmd+xJixixD5CCCrh2SQv/SShjx1gZcelwqRgxKwfMfbMG8pWWYOSULN148Cm5rUID32eeeFe2pAnCioZh+GbgCKLQvuCeJzk4PP/wQPvvss71jdXXg/Bwce4ZzR6qTTz5JOLhg8bGex/UOW9ybWZvI4JfSFX/FNheB4/G6qziIjo4W7bzcnvxr4p7Nn3/+eZdvZc27FEubMYhfOLT7wL26tXwUMX0gDzO65JJL9uahnaedu4/2D+7aplTFC9K04fQydNlIRCZl47l3t2PTyq249Oh0TB7i5rFDIj6XJWzPRDBiTKk5Kv/55NzhG7RUDBk6eGWA19DBrZiBG01xg18wJU4qk9wZop8yM8gU9iE3ohXXnd0HqbFuPPjCGqwvqsV5J/TBPy4aCbPcIXrYPvfCc/D5ffSMN3NXJ9FDWuEp6nibwtgFIjvIeP31N3qM1e2iHOlAFp8Gqe7wkSNH4rjjTiBQse9nHj7U07LW4vCctuw4gyGo60Bps7tIvQ1Yz0cDnya73S56TkdERHSF/Lz43Dlz5mD9+vV797W0dKcanAeH65Y/hyhdw4xuEL2zNU9ZIqpQz7Jo0vYlWpv2ToQAjOsXgZsvH4zCAf3wxhfl+OLLZThtShROmx4Hh4knQaBEFRmyORZe98h2OWbQm4HcCd+Kkw0ZOshlgNfQQS160KtWOeUbc+SAp+W4sQ1wJtMDm0mgwhzqwKhUD647vYDAFsbtzyxHebUXV5w2CFedPQQhfyvuf+BRvPLqa/D7/JD0TkYCQFYB2ldffRXPPvssfD6vOPRTsPxUPWHI1i5Xz/btq01yv790aHFbK08soOtA0GUxoL1ebRIePR8tajfs+/TpI9phf4vY6mWfyuyGsmebN0vf1i9Z32cQ83hh7tl9+OGHc0jX0h2npwi5PBJIj4GhWXaydAdg1JgB+GBOHV59fQGmD3bg4uNTEOv0Iixze72MsNlN0B2uKnGjf3DE9HvLmH3I0B9FBngNHfSSUlM95qzcN0zJ4z4NxY4JmewRUExhhNg5RbANU/qr+McFA1Bd58Wtjy9HXZMffyXwXnnaAAQ7GnDbLXfg6aef2VvlKklW4SDj/fffx2OPPSaqf38LcA+kCRMmkLV7nNhma/en6Wj71dXVv3tGou60usHHYkcav+bBis/lha+T/Tdv3rxZPyLC9weott+dH19Lfn4B7r77TowbN7YrvGeZdPEjhtIT5ZMxKN2Gu/82ClMPGYXPfmjFE8/Pwfg+wHVnZyElKggl4IeZPjkVDvjdgxCOG73YlDTokbi0vF/y+GHI0EElA7yG/hAymbJbrI68J9SY4R8GowYHQNYSt9dy9bEkN2HmSCtuOn8wdpa04NYnF6Ol1YcbLh2F688fCiXYinsfuA8PP/oIGpuaRXo8zvW+++4XTh9YOoj2B9KBpIOLOyCxy0WtsxNX1/aEkratB7GbSHYX2VM/hdiBxfF6xuWqYH12oZ8Tl0+/Fh7CNHv2bOHLWW9v7imtzZfz0PZZWn4KRo8ei9tuu33vMKOfij8BSo9+h2Q5cdfVIzFj6lB8uZChuxBDU8O4+bwc5CUGxXAwji+rdsju/vBHTyxFzKDnk5P7G1P+GfpD6acD+AwZOkh11yPPNd1x263FqskxwKz4c03+BpiUkJh2zqIGUJAZhTiC0qwFZVi/oxEjByXjmMn5sJklrNlUjoVLVqGJwNvR0YaHHnoYRUXaFHq/FYD7i11Dcg9g7pAkOmv1EKfJgOM1t9t+/PHHmDdv3l6/0D8nruJlC5rX3Wn29KxlEg40uKPWkiVL9mkP/jmx1cuuJHl2Jr2KWovP6erv5rzdtUnqTs8kJuGPi4vBqlWr93YOY3EMrmYmlGN8vyjccdUIHHbYKMxa1IqHn56H3BgP7rwoFwMyCc7hoAC8TOn67X3gjZq8yxw//H7ZmfdZVBSZwoYM/YFkgNfQH0r3PPJSgyUs1YUlqa8abE1XQ0304OcOTRJsJj/6Z7uRkJSArxdXYvWmOgzvn4SjJucgLsqGTVtr8eOiVfhh3o9dExXobai/buXuL55Sj6fWGz58BJ2vDR/aH3463LiKm/0+b9r067Pb9QSvdn7Pdl4tTe7wxFPx8dR8eq/tX7sG7kTGVvLo0aPF+d3patY0/ZK68+NtPUmOz447eKgUD09iiOvilI4YFYd7/j4e48cNwSc/1uP+p+aiT7QPd1yYjSG5Mr14cKc1rp0Awo5s+GIOq0f8qPsbwklv5+fnsxlsyNAfSkZVs6E/lAgKiil16PeqI/9WNXnqWktMfyhcfSqFoSph2JV6nDDWjNsuGoy6+k5c+9B8bNzdgPNPHYCHb56AwQWRBKFmASoNMN2gEVafWO+//FTc6Wjy5MliWztfU89tXezv+ZcnLfg5dcNUS7a7+jg7O4vgr02Y8FteHBj+PGVgZSVPYMDnaOdpQ4q0bW3hjPSezLzNbi9l0Zv68suuwMUXXQKbzc4HEWEFLjgqA4/cPAWFA/vh+Q+Lcc/D32BgUgD3XJaLoQUygoqfUlGFpSvb0+GLOqRdTRjztj1l5IeDBg0yLF1Df0gZ4DX0hxPBTXXkNf8YjhvzUjh5Rq0pZiA93C3CpuIOV9ZwPY4ZruKOSwYi4A3h2vsWYPaSChw5KQvP3TEVMydlwGbRrETmC+GH/lr2IpbXPRd9Q2cqe4867bTTu6b9YzAxwBhWXRG6pMELwlsVO8/47dJO7IafBkaGJOfHSkpKoXJkiu3fKq4qXrx4idjWPXmJoUSUppYLXYtJgSIseDrIUOa7YzJDlhVs2rwZRdt2IBgMIz3ajOvPycf9N0xGTGI2Hn9rK158Yx6mDbTg/r/kYmBWGKFgEJIs0YsREHJkoDP6kFYlbvTz7uiBj9C9axVZGjL0B5QBXkN/SJlMp8mRlnHvK5EjHgwlzCg3xwyif3YLJAKJzCCR6zF9kIwHLh+CRLcNdz62FG99tBP9c+LwxC1TcdVZA5EWS5Ybs0wAU4Mad9jiXYEcAR4+RJawgJQGrCOOOBITJ07gI3yQwrRjOiRZbPnq1i/3Zmb3ib9dPdPhvwxbKovIXzsWFxcrqn/1fX39S+IhTbNmzUJTk+YYik/hReGLo4W3tQcG26icngTJZEFLcwteeeU1nHvBBfj2my8xJt+BB/8+HNdfNhW1ngTc/uQKfPnpApw7ORp3X5yDvNQA5DBZuuKeSZBtaQhEjGs0xYx62hnd59HI1NR6kY0hQ39QGeA19IeVKdnU6coY91Iwccy9/sTpxWos+0m2wawQKGUTzOFmTCjw44Er+mFMYTSeeG017n5mNSTJgtuvHId7rh2LMQPiYDaxhcc+g5k/9IcWxg6DgyEkqmM5gJSbl0fW7mmIiYmhPbZ22XLmjkkcYV848rnck7ioqGgfxxm/LpHxXmlQ75muKjp05efni7UI0SP9iriDF3fKYnF6ovz0mBCLuHaGLS9kB8thLFu6HNdedz1u+OeNqN5RhHNnpOCJ26fg+OMmYdFmBdfcNRvrlq3H309MwfWnpyI1qlNAVwO3hSzdbHgiJ9UqkaMes0eNeDI6Y4DhDtLQH14GeA39oUXw8Mckj3kLiaPvDqRM36nEjqAwB8wEIuaUKdSEQSltuP3iPjh7Zg6+W7AdV93xA9ZsbsTpMwfg+TsOxSUnFCCeGyyJXQwMATjmBn97GLoCSLQrSTju+JkYN757XKs40KVuMFJoFwjZytQ6cv1WdafRI7l9tvU8GbwJCQli+7eK3WN+8sknXS8CnKgqemBydbN40+jKZ8+eMjz88MO46OKL8NZbbyAz0ov7/z4Ij9w8HVl9+uPZj0rxr3u/gr2jAvddmovzjoqHy+5FKBwUtQ4KrAjaC+CJOqxKTZx4P1L7PRuTnW1M82foTyGjV7OhP7zuuusu+b5HXt5GrNutmFyucDicLaltVsgegoAkLLcYRwijC+ORlZaExWtr8fkPuxEISRg/MhNHTslBXnoEGurbUdvkgyyaUemrwxAiGGmWLzB08FAxZWB2VjbtcSQRgQ/9BJIahE3YsWOH8I71a5Pf60pOTsaxxx7X5SDjwFDndHmh68TcuXPFxAv7Hj+w9Djc2Yt7N/MwIc5DC+eOZRIda8JHBOZbb72DgPsWwp4GnHFYCu75+wQcMX0ktlVZcP+zy/HVl8sxbbAVd16Si7GFVpgUH1Q5KIqmmJwIuQbAGzu52BI/6p6EwhlvREYmG16pDP1pZFi8hv4UIngEHUmjvwnE5l+L5GmvB2IndJgcaWR50leA+BUKe+FS63HCSAnPXDsIk4fE45V3V+Pqe3/Emq0tOPmI/nj53um4/tyBKEhz0BdH7mpa5WpYFS6HSzjLGD58GAeKhY1aHWbamFtxgtjXxdZubZ3mpOO3wJGHB3k8mvvKbnWfJzqEdVnTPKSJ3Ueyfq2quWfeNTU1+Oyzz7uGImn2biPB+NOPP8Vll16Jq6/8G9YuW0hgjcAzN47BQzcfjczc/njjy2r87ZYvUbK5CDecloo7L8pC39QgwvSCIys8i58KWYpFp3uM6o2bVmROGnFXfOGh70iSpDvBNmToTyHD4jX0p9JDj73VevMdT6yTzG6bYnIPsCgehxzmjk0yWWUyJNmHxDgFY4YkIzk2BsvW1OCrebvR1B7GkH5pOGpqDoYPToBdUtDU6EGHNyxQmpCQiBNPOhE5ebmwi+E0WruucIhBTOPJF3TTmCHInbBkWcU333wtvEbp8X5NcXFxmDnzGDHmVoOplpbOVc5TZygP8WGvVIsXLxZOMvYVR+p+7+ZzuMpcL0JHRztGjhoJp9OJzz79BPfe/yCeee55FG1ci+E5FlxzdiH+cdlYjBg6ECt2BHD/iyvw9ZcrMC7XjBvPycHM8RGItPgoXwYu5U0ZhKxJ8LpGeIORYz+X4ofcl5g76TuCrjFkyNCfTr/hq27I0B9PitKeqFSvOS9Qv/Z8uXHZYLt3p4CuShDjFkgTz5uLeGytkPDOnErMWlaLlNQYnHfiYIJvJiIcwOp1lfjw2x34bnk16lsVJJGFOXHyITjpxBMwafx4pKdnCBAyHNna5b/MXoUoyR24uCfzNX//O95680060gVBvd6aRZvctUkXb3G77auvvoIpU6bSnjbTkQ55AXRxkqAorc348IMPceWVf0VzC/dZ0r/ufA5vM2h5m2123tbKyiFWm034meY5eFevWg1vRxuG5LhwwmHZOPnIfsjOScP2ShnvzdqF2T9sRILdh/NmpODEiVGIjQwhHA5RavQyoYbJyrUiZM+GN3JMuxQ7/N8ec/ojuf3H/56GbUOG/lDSv4mGDP3pRKCyhmvXTAo0brlTalt7iLltvckUrKMjhF4CoFWxQjI70Ca78eNWGf+eXYk121swoG8Czj1+IA6flA2LFMLSdVX4an455iwpRXmdH3ZnBIaPHInDDjsUUwmQQwcNQlx8LPFw35ad3SUlOO+887B86VL6IurHen4lGYIaGHVp4H2ZwHso7WljhFna+VyVzaJt7vBFqzVr1+C888/DtqJtIg4DVsw9rKfZtRLIFcDWy6HFibQCwwoiCLh5OGZKAdKzU1FaL+GzuSX48pv1CLU34YRJ8Th9RhIKMyhLuZPeB0LCIYboCS1FwWsfqAajR2yxJQx9O7bPmHckKZJvsiFDf1r1/JYbMvSnVLCmZGzIu+PvSvPqI2zta2JNHbsIHgH6djA6GFQW+o1ClceFOas78MkP5Siu86F//zSccnQhZozJgNtuwtbiRsxbWoK5S8uwYXcLWj0KEpPTMWzoEEyaOBETyAru168AiYlJsDvsWLJ0mZjTtrKivOubyOATRdLE1m/PfdK+Fq8OXq5eZvtS5i3aN9NfLbymthrnn38+5s75gfYZqhzeM1GO3xPaKmy0m5nowLhBcTjqkFxMGJuL2IRYlFSEMGteCWYv3I7OlkYcOigCp01NxfBCM1wWHpur1Rpzlb1ssiLoyEAgYmQoHDVkhTU+975NmcF5h5oO1ZxHGzL0J5b4uhsy9GeXp7E8PeQtPsncuuNctG4cYe8oMoeDtZBMQZhlrUevanUQUFyobLTih43t+HxxNfbU+NCvTyKOPLQAk8dmIZ2A1dTUilXrq7FwdRWWba5DSWU7vAELYuPi0bewAKNHj8Lw4cNRvGs3nn36KbR2tFP6ZkIefR2FNapDkHQA8L722quYPHkK7ekH9a/x/vv0UhEM4tZb7sBjjz0Mhb1QiSppHbTdiVvplJRYM4bkx2DckGRMGJOJAf0zYbZGYvNuD75bsBsLF26D4mvD2AEunHBIIsYWuhHpCEChlxTRd4zSZC9UYUssArZ+ajh6RKUaM+BTmzPznZjs/hso7x4XZsjQn1fd31BDhv7k4qrnUOOWYcHW8gvklqITLZ0bUy3ebTAFW+iLohJUuC1VglmyIyi5UdFsweJNPny3rAZFpe2IiYvERALW4VP7YEhBIsEsjMraFmzZUYdla6qwclMtdld0oMMHOFwRkCQzOj0de6uLwVXRXEW8F4jccUqUS2yzCgr6EnhfwyGHTBL7fIwXdtkoh7ltNQx/MICOzk40NzWhpqYWH3zwET54/0OKwxYpp0PXQGuXTUVKnA0F2dEYOyQJo4amoH/fVETHxKGx3YQVG2vw/fxibCkqg0PtxOQhcThmQgKG5psRTcClzKBypy12I0kphumeyM5M+Jz9vXLksEWIyH89uc/o7yVJ6p6yyJAhQwZ4DRnaX83NzdEOX8nMcMu2M0xtmyY4fLvj4N1DoGF+sNtIbisFLGYbWcARqO9wYtWOTsxdVY8121rhJ4syv08SWcB5GDM4FX3SnbDbgcZWH7btqsKW7TVYv60JuwjC9U1+tHXICIQpeZ23e8VfT716mKUgKSkV519wAQr7FiJEoO3o7EDAHyCAd6Khvo72PWhtaxNWd11NDTo7WhD0+6CGAnBQGZJj7chMdpKVHo1BhQkY1C8NuZkpcDicaCbYbi3xYMGaUqxeW4zWunpkxEiYOiIG08fEoyDTArctCBMBPCyH2b6FmYqmSi5tggNHYSgYNagEEXkfhGPT3s1IHLCbrNyfXJUhQ392GeA1ZOhAUlWTp2lnGloqTlT85WcrrZuH2P3bXZKvCiYCsIYTshvJJDWZLURhOzxyBHZXKViyvhWL1jdie1UnTBSen5eEkYPSMGxgMvrnRyMmygZFCaOlpQ0VlY0oq2pHeaUHxRXtqG31oq0tgMYWslo9KkIKWbNk0dJKWLX8lbWQpcxtuewrOqxw9bEqXDiyeEY/C23GR0hIJms2LsqB1CQ3+vaJQ1ZKBPKy4pCWEgNXRCQCigOVdQEU7WzA+q212LylCnXV9Yh2yhjeJ5KAG43R/d1IizVR+l6CLUGXyqI1PfOYXCdkaxJ81j4hRA2qQGTBV0pExqdhS+K69PT0/QcbGzJkqEsGeA0Z+gXt3KnYE6LWF6K96gSzt/xkqXNnnqVjl9scrDZB7mD8QeGOTapCcDLDaibrz+QkK9iEbdVhrN/pw+otDSirCSCoWhAR7UZOThxZm8nolxON/KwYgqMFVosk0vD4/WS9+tDaTABuJ0u2M4hOXwBeMok7Ov1QmcAUj7kv2E9Wp8NmRYTbCZfDiki3HW6XFbExdsTGumnbJSbGZyvd75dQ0xDA9j2t2FHWis0E24baFgTIWo53KxiQ68D4wbEYkutCVqIZEc4QmeF+yOEwZB6LKxHgVQa+DWFLErz2vgoi+5YGHTlfWl1Z82zJactjYgy3j4YM/ZoM8Boy9BukqqpLbd862FNbPFb1lR8e7tg51tK5K8EeqCL2eQhGmoMKM4NRYivYCpPkIJg60Ooxo6RORlGZDxt3d6C0zo/qer8AMfdujolzoU92AlmmEUiPtyMjNQ7x8S4CKWCzKnDaeViTBIvFLPxB89dWd3bBhq7ethsOqfAHFIRkCW0eGdUNbQT8DjQ2hVBe0YyKqmb4CN5+gnukS0ZeigP9M50YmBeJftl2pMUDblsIElnj3HYrK7KAO/eXZltbgQthayIC9txQOLJfqSmi4EdHRPpXoci8pQkJCUY7riFDv1EGeA0Z+h0iAFv8rdsz5M6yyWp72QnhlpLxkqc02RaqNElyM0yKX8RTVDEQSVT7srMMmOwI09orm9BK1nBlPVDZZMKuSg+B2Ifa+k5UVPsQghl2l51AaxGduRx2iaxXF+xOCyIjyXo1a87mRPqcAZExECCL2OtFe0cALa1BEcadp2QKD3h9iHCZkEuATSOYF6QQ5FNtSE+QkRJPVi0ds0g8DImrkWUoYc2a5r9iXC+sUMzRZOGmwG/LCqnu/F2WqLw5UlzmV3DkrDfmzTVk6PfLAK8hQ/+hOjtLU6SmqinhjsqTyAoer3pKk6zBOrslVAdTqJXQxXPO8lhbzTrl3r/ccZmrpFUCGlQ7QooFPjInOwMWtHVa0OiR0NjiRUVNJxpaZXjJgvUHZdGW6yNLNRjQXFTqX11u33U6bHDYbLAR3+02IMplRdb/a+88AJo43z+eBFBkiAo4mYqAWxH33qNq1baOtrba1tZWq3W3terfaqt2Oureo3XXveveA8WBCrIEURCUISA7/+9z3tEYkpCQBPXX59O+hlzu3nXP+4z33rtztpFVdiolc3KQy8rayYQIt2TJPFkJi1yUnAPDDCNLL7QXrh+TmaVHZpJRh8FHdJ2jKCXLsyovy7aqosy1domT23oGW9l6nLVyqLy3VHmfq3K5nK/hMkwRYcPLMEaSFxtbQSaPr5+eGuOf/SyhkyL9vrdFZnQ5RWZMScucBJkyJwUpTSbPzREGnHBbEqyngv55bpHxP0XFltimkOUhMqaXE1BUm52nkOUi0b232Tm5MiUMsLCgCwZTOBaflpZ0i5NcZgHDrlDkySgoVihz8BuiWHr+NO2WS8uh8mQ5ZPyRF0HfhfrADMstSsiUFmVk2ZaOstySjnm5JVzS8qwrhljYuF5R2JQ/UtLa8bJ1+eoxMLjPQ3qGYYqMMOwZhjEepVJZ4unju155GUl1LTITauWlRnoqMx7Xlmc/dlVkPSlTIjdRIc98AgOcBqOaCYv3TDDAZAiVCvoDUSctXqJhiSiUnrUshMjCKKWomf6j/WghFj7xN61mlucJa4xhkGmTsAf2o6uy+IvyFo+jyFtYF00G3qIkDLy1TGlVRpZj6YTI1jFTaekcn1PCMURh43zHyt4l3FLmeDLL3ufunDmylGnT+OEXDGMq2PAyjImBAaZxVfLp04f2yuR7VbOfJda2yE5upMhJ9s3LTHKxzE50zMmIt7ZSJltbwQgrs+ghGmk4hCJURMXCymUyl3SrEJlPmq4meysaWWHUUhT83KSS8aW/6fnSz/eHsUaUTJGsAuEvYmLY31KyPEsbmdLSDlFv6Ty5lWN6jmWZ+LySDrHyUpWeyC3KBORZ2l4tUcrhdrZ1nYeOjvIMRLf85iCGMQNseBnGzMAoKpKSZKVlGcFl5VlPquVmpHjmZiVVsJRn1ZFnJ5VVZKZWy8tJKSPLTbZU5KTZKfJyFHJlhkyRlwFDi8hYmY0AmN72Q9EqRa40RUxxLUWzNG2MT5qaRpLLrfDVSqa0sJZlyW2UuUrrNIVV6WylhUNKnpV1qFUpx3S5wiE2R2F907JUmTtZdmUjbG090m1sbB7zNDLDFA9seBnmJQBjbJmSkuKQnXK7VElLi+q5zxKdsrLSSluXtKkvy37mkJ2elAtjbG2hUPhYKmSOeTmZsLR0y1KeLDc7S7jdR25pJbOAgX3+EA8YXoW1Mi8zO0wpK3HfytpeYWFrn5aVlXc1V14isUQpp6S8HHmwlW2JzMzytZ85yuVP+alSDPNyYMPLMK8QefHx9k8zM0soc5/kWWQ/tLJz8nWFdS1Lj7CQyRCQ5ubIclIzZWmZybKSJW1l1nYOdO8QtlvKciwslLDK9+Lvhz1xKFNWXtrGKUdWrmoKzDIbW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GIZhmNcPufjJGIFSqZQfP37cAn/a4bPc6dOnLXv06OFZvnz5yg8fPlQmJSXJPD095bm5uUkbN24Mrly5ctZbb72Vg23x9erVS5fL5crnOTEMwzD/65jN8MIYWUZFRblnZGTYW1pa5ombjaJEiRKyp0+fxl+4cCGxbdu2Mg8PjxwYrRzx52KFjO2NGzfKBAYGut27d68+jG359PR0z+zsbK/IyEgr1MutVKlSTllZWXkwuDJra2sFPp+mpqZGODo6Znp5eWXk5eXdrlatWqibm9sNf3//sA4dOiTguFyxCJMRERFhbWVl5Ya6lEK9XzDy1KfYlId6PaxZs+ZjcbPJgAyUUigUrprKJqh89BmaLc/CZ4y3t3eK+JNW7ty542RjY1OJjhM3Cdja2srs7OweIcWKm0wO2lMObamCc6mAXL/QHmoEtqehmdFoR6a4WSNTp05VfPLJJ5XRBkdN/aIPVB4+Mq5duxZ39OjRZ3379pXTuABmGRdU5yFDhlSwsLBwRh+IW18u1AfovsSAgICYfv36FWns4Hh5TEyMCz7LkkxBjtLgNN9D1tniLmYDZVpgfLrgzzIYo0pD+pXGDnRJ4u7duxMaN26shD7MpO4QfzaaY8eOWSJP6hcH9IsM+op0WUzt2rWfiLsUKwkJCVUeP37sROOO2m4OGUS+JFLPzpw5E92/f/9n4maTYzbDe/jw4UYnTpyYHBIS4oqvRhsTGhxQ4Ep0fGRsbGxYjRo1ZDBYsWXLlr3VrFmz++3btw9Dh2WIu5sN1KMk2lX14sWLrWF0m4SHh9eJi4ur+uTJE1sYXitSyJBPcW/NoJ4ytIVOcq6Dg0M6Bk8MouAbPj4+l+vWrXuyZ8+eNypVqpQm7m4UqK8CUXivgwcPjkRdy2LTC+eC+hX1UFasWHFPu3bt5iJSTxR/Mhoq+8iRI31R9nCUXQYKu4AcUF+gvxRQOpmow9o6deqsgnLXeh6TkpLK7dy5czQcne7ocxnyzFc0yMsC/Xa9W7duv3fp0iVQ3GwyUE/bn3766fOgoKB+cCgtUJ66kqPyHzVp0uT3d99994C4TSN//vmn76VLlyY9fPiwDvqpqEZSkZOTkwbFfQsO6WMXFxc5FKXCycnpYWJiYlDr1q2zGjRoEAdFGY26Gj2zsmPHDns4vaPgaPYhpUfjUfzppYE2WcJ5DezUqdMMyG+ouNkgoGRrHzhwYPLt27er03c4bilNmzZd+tlnn21B/mY1vnPnzm0AB/4byHV1Gh+QBfGXwqGx++zZswcg2NfXN9PZ2fkuxk84ZO8enP4Y1N0o52vPnj1N4NBNjI6Oroqy8iiA8vT03AUHZx7kKkncrViAE+CF+kxGXergax7aRu1//qMJwRi3QD8m+fn5zYdjvN3YMVOsoEMsoBjHQAEKHhh5KKZKUNB5EKqccuXKZcNYpSBKi3zjjTdOjxw5ctqCBQuao2wbsRomBfmWgNKpP2XKlG9Q3nEYyaQyZcrkicrH6ISIWFmlSpV0KO2rH3744c/Lly9vhzLt8ZtRIA/r/fv3k1LKpLqSoVLtT/pub2+vhME9As9ZUDymgsretWvXrBYtWpDyKlC2lKhecECU6Nd1GGBOz4/WTHx8vM/MmTNPurq6KtVli75je864ceP2hIaG+ouHmAy0p/qYMWOOQfaEOquWLSV/f//0JUuWfI19rcTDNALD2x2GMZqiHG39om8iBw7yk43zmI1ILRvGPxlGOKJ58+Z3e/XqdRzyNGfixIkfrF27th7qRc5XkZg/f74jnNxVMExa21+cSeo3tPEhHOH+YjUNAv1hs2bNmulweLOoTZRKly6thD65fOfOnUbibmZj1qxZAxBExFG5RZEDkh/Sh3C2sqA/HiPyDRk6dOiuxYsXf3737l0KeorM5s2bB7dq1eox1YvGFumJPn36/HP9+vWq4i7FxqlTpzpBh93X1AemTChKCScmFzpmFmSjxPPSTY9C/DQ1cjTCDhW3QJLBKzdZoqkgeHkWiHYs4enZw0t1/+eff1ps2bJl/MaNGxdNABiEPijXZNE8TW2uXLnyC3inS//6669J8ALbBAcHO8BLlRcW3eoDhFqGCEoWExNTKiAgoP6+fftGrVu3btGkSZOmwBDVN7YtNGgQiSuprvh8oT+l7/g0yeUANVC0ULaQt3rZUqJ60Sd+J8HXCSItms5V0tSXumzRd3jEFnv37u22ZcuWbxCZuouHmQqasremdkh1Vk+oH7VX3F07tK+UD32q52NIQpkKyI8lol7LR48eWSKKLg1Z8oCj6HX48OE2cKiGQ4n+Aodg6fDhw39evXp1P8hvFUPlCgo4LzMzE0XmoNqa21+cSeo3yFhJ6Bt7tMdgfRYVFVUDY+6NsLAwK2oTpZSUFNmlS5dqQX7aIE9au2E2UB7pEI1jU59E44D0YUJCghXOeTm0pTrOdc9Vq1b9sGjRoulwfH3FogwGbVeiDEGe8adQHv42evayKFCx6KNc1babIxHoUxRlDnX4L+YyvNRRUjRnUshIqQNlIIOyKXXu3Lm6W2CAoVjmHTp0qGtRBqIqOF5+5syZRkuXLp2+cOHCb6DAGiGSsoWgi3uYHjr5iOqszp4967N+/foRaMsCOBQDURedEZQu9BEiTf1qClBv8pbFb9rLoe3k9YtftULT4rSfpnykbXCUFJCDzjS9HhsbW0HYaAKoLYWNSNRN7ylY1Nfk40MCVRWUFckqOakRERHOMMSNoZQ/WrBgwRw4kXPx9ztojt6zKnA66PqnBSIsBSJsGT4NTiVLlhT6SBWcU437FpaoDjY2NtSP6Rg3ifg0SFuijyzOnz/fDP1SNS3txSs7cEysYXw7wpHxFDeZBVFWXpADQ/qD+gBOR77s0zlPTk4mx6Eszu9AjIPp27dvp+nZolJARmkMin8WG5JRVIXaTX1AMqDeL0VNUt8jb5Ils7VTsxY0Egi0JQzHN9OnT59y4MABS3GzySAhI8UifapTvnx52dtvv32lf//+o9u0aXNS3GwQyFexadOm9ogYpqINzRFdKzSVRUhCr+13TWiruzqlS5eWNWnSJLxr164/DhgwYANNR4s/6QXKoKnmb2fNmjXh5MmTJcXNL0CC1r59+8PDhg0b3rNnz7viZqNB2aXgrEyeOXPmWDhFOqdt7O3tZa1atVo7fvz4se3atUsQNxeAppqXLVu2ZP78+W3gbIlbC0LKvWXLlmmfffbZvG7dus0uV65csvhTkYGRqvP1118jcFzSjJSbJurXr58+dOjQ77/44ovfcI61Xh9cs2ZNd7RjMfrF1RxBhKpMapK1MmXKyGrXrn0ffb0d/bOsefPmN8SftHLs2DE7GKrPMBZ6oM7IVn9Dh/JpKs8yPT29GsZU5Xv37gkVhCFWduzYMczDwyNa2NFAUAcLjIlA1P8XjHWD8khKSqoG2fxj5cqVXSFXL/QTonsZLXYcM2bMWIy9tcJGM/DDDz8MWLt27e8w9BXpO40D9EdS1apV76Cv0iDHGoMHqic5VZBDZVxcnBwRb/nU1FRaa1JKNTCoVKlS7sCBA3cMHjx4Qt26dcPFzXoB/ffhnDlzfoGMCpd/SE906tTp0E8//TTM19c3QtipmDh+/HinqVOnLj9x4oQbfSejC32RijbdRoT6lIRR2NFIMMYtMDYSvb29Fw8ZMkTnOo1XDhpjiBQnQ2CFa3uFJXSiEp50LoQux87OrkDCbznwRPKkaw10jPSpnqTtFStWVI4aNWpzQECAwdONqL9i8eLFb3Tv3v0SXXukTbqSal2ojhDQPJy8bBjNBEdHxyhnZ+d7+B4L5Z+BNubRdRlt9deUKM9GjRrdmzRp0peomy226Q32t963b9/01q1b04IljfmjvnR99ZAZrvGW2rVr14/NmjWjFb4ay5YSXT9Cf6/R5xrvjz/+eBwKRWM+qomUOhRFFBTbYNTF6Os1ZHgnTJhwVpdMwPCmIaKciPJ0zlCQ4YVjEEXnFl91JshLHo0P9XFB44USPH4aHznISxgjKlGUzkQy6OnpmfPBBx8cWLp0aVNsKww5reomg4VU1ZCUmJjoCYPgBWU+uWHDhk+Rl1AH1D1z+PDhP2g6Rs9UDQ5YefS3wYp327Ztb8O43lc/B9LYhEHP/eabb1bhvDvju1mga7w+Pj7kQQplklzPnj37IvqqPQyvm4b25ic4L1XhxFTFufOcN29ei2nTpv0fBRzu7u7kFeW3B0byKYzlmMJkUh0yvBi78fhTyIf0RK9evQ7euXPHrLMAmiDDC8fqHv4U6oLxoPzyyy9vhYWF9cD5cdfUP0VJcGK8oqOjXeBcF3mGUR/MNtUsDv5CIYcOAzH93XffPQTvexE6dzHSEilh2xJ4s4sgPCvq1Klzulq1anEwaHkQIjEHzcTGxsqOHDnS9dSpU4NxYvSeTkO+Flu3bu29c+fOGfCu/CmygRCLv2qG6gIFonRxcXlUs2bNcxDW1e+888481H9ivXr1hkMZj2jcuPGY999//xd4s8vQ3sPVq1ePhiGm2z7EXDRDv1NEdOXKFTcYxonff//95yjPQfxZX/Q6Fy8T6kOcJ/GbaaBLEBRR/v3336M3btwo3GdjDKTMCPGrVqDIxb+Mh84/5CfpzTff3A55Wqg6NuBMLWnbtu0SOGVLoLwXQeGub9CgwWUY07sVKlR4DOOsta6ULzUlIiLCArLeZcOGDT9Onz69LbbpEkilm5vbEziRYUjhhqSyZctGQHGH3rp163ZOTo7qrE0enKl4TcfomcJoJTmdGzE/vSBjGhgY2PXu3bsVpRkHKHNa0Sz8TaBaitu3b7c+evSoyRfqSaAeL9SbzgsiuGdZWVnR0ClRGtqbn3C+w+FYhn/66acRI0eOPDNlypTZkydPHvXJJ58crFWrVv7cLM6xHQKhPhcuXKgpbioyVL+XgfpUM9UDfZeJvoqCDaHARmMfGZowbkJdXV3vf/bZZ2ZdzW42w4tO0esMkZKCUU397rvvNq5YseJbCM638Nzy09SpU78dPXr0pA8//HDiF198MQze+Vc9e/bcXKNGjTRJwdFJkARCVS/CG7K/ePHiQKRm4qZCgQLyh5L+GoJaX7ruI+UplaEqfHTNCkb0Yfv27f/q27fvaDgQn8NLHg8vdCqivVUYtLvhle4+dOjQX3Pnzv3ht99+mzhu3LjhQ4YMGd67d++FTZs2DcEJFyyOev70KZVNygFKqwryGY+I6iNsNySC+7fCryjUVi2zakaRmpoqgwNVG9HNV3v27Gkobi4SZJQI8avRqMqqNqhPvL29EzAGlixfvvwb1bEhjQ+MnW9hgCcNGjRozIgRI4YhKhkKWZzYpUuXZTDOd2Ass9THimrZ5FxijLSFnP4wZ86czvjNbHoB44VuwxK/PYemoKlvxa/FwoEDB3yuX7/eHMZV6BjqH1p937lz5yzpGibdMhUUFFTl0qVLrVE/g2aa9AXn94V2i+eFthl8DtCvz+Don4LRmIRzv69ixYqCR0EOaGhoaF04GrRYTO9Lf8jvBQFVP2/FCU0tq0MyAztj8kuZxYHZBpghoANpeizV2dn5KQxRir+/f7Jq6t69e8rYsWOfwLMLgle38aeffpo4dOjQVRAymtsXhJWSOnStAx6rGxLdZlRK3KwVWg198uTJcceOHWtIKxvVkcqQPuHFZyKCPQkjSpHoaBjWDTC61+CFPka9UpFeCOHw/RmikaS33377LvbbDUdj0pdffjli4MCBf3t5eSWpCrbULlXI6wsICCgPpfEJonJDIriCnaMGynp5owpQWzGIxG+mJTExUXH69OnOcFomQ4lWEzcbDM5Jof1oCKrnWxdwuvJgBNIQ2aWpjw1KkLfk+fPnp8AQJwwePDjg999/P7Fw4cJVMNQTJ0yY8BmM8XxEzDfKly+fRf2sLlcEnEz5lStXmkP+p/71119NxM0mhxxIdVlDP5jnxGsB5Ze6du1ax+DgYA/peiic31zongvoz8MODg75Dz+JiYkpCePbEXJjdLSoCfWI1xTgPF9t167deujHOMlgPXz40PrcuXO00NCsU6jmAueM+qlAX5HPJv75WvGqGF6aXtHbc6lSpUoUvLrZrVq12lWhQgWdg/bBgwelbty44YPIp7S4SSOog8Px48eH0sMmnjx5Umi/VK5cOQMOwQYoui9gRNf7+fnFG6qYsX8qIuTDEydOHIlo5Xfk8Yg87+cyphm67ejs2bM14Rx8CUdB3/vpXqpR1QcyQuaIeAnKOzY21mL79u2dVq9e/RkMTJGv2YkKwCQYkhUUtEGdQ8YMjmFSjx49To4fP/47GN+h77333iJ66pCm6IGg2QHIf6MjR458AUNTSdxsdtAPxSqfaKM7nPGOpBvETfQwnsfom2UwVqtq1KjxSJLF9PR0GSJj71OnTjUxRz3N1faWLVterVmz5k1anEkg6i0BGfKBo6FzDYUqmupmrjFaVHJycl553aaJV6sXDcDW1vY+vNO9iBQFY6UNmi5OSEjwxiDTusgKAqY4fPhwL0RF/UNDQwudwkXUquzbt+8WRK7T3nnnnSBDDa46Hh4eD4cPHz4Hef2CgR9Lwo06CQZDE/TEJkQm7QIDAz/BYDL6IRuEsW14FaH+U+3D6OhoG5znofv27ZsIuagibtYbUkSE+NUopOuKxQGqnNG+ffsLY8eOnT5s2DDBwdNkfKlpiYmJtDCyF+TrfbTXWvzpf4qrV6+2vnnzpq80q2Vvby9r1KjR1WrVqp1o2LDhaRjgc4iAhd+Ie/fulb5z584b0A1Fni3RhpaITZ6VlWWUnCFqT3F1dX2MT+E7zSbBSFVBO8oJG4oA6aTilFtVxHFXoE844jUSGE+DO7Bu3bpJMLzP6DoroUkn0nWa5ORkJxje8uKmAuB3T0SR7yIScoFwasxHwsnJKQ9RBF1Hmd+nT59IcbPRIN+Ufv36LXvrrbfWV69eXesjE6W6hYWF2UI59jl//rw+04KF9i0ZFfHP/xlIUah+ElCeZfbu3fvZ+vXrR2H7v9pVP3CIAWHqK4aLi8tjOHh/QMaW1alTR7hMQ6jLe0REROlz5859RNd9xU0mg5xklPdCH6p/NydBQUHV4YD1RxsdxU0yd3f3tMaNGx+DQ/KgQoUKj/D3cTjX+dea6Bp4cHBw82vXrnXC6TfdyjmgJWKjp5EZ2yfycuXKyek+X4LEFlGvEo6V8L0okJyoy0pxoc0+cMRrJPCkDO5AZ2fn+LJlyyZIhleTTiRPLzU1VZmenq7RVcMx8mPHjjW/cOGCn677QgkqB57xLUQPP0JxXRI3mwy6/tupU6flbdu2PQZDrLE90ja6NhUQEFAVhrcjthm98KM4lV9xIvWXpDBIHtBvdps3b35/1apV/fG7xnubNWFKpSMaIPFb8YEykz799NPl7dq1OygtvpH6SPokZzUwMNDr6NGjXbDNJDMqEpqu8eJ7semhu3fvtoKD3VAyQGSY6F5QDw+P/egbeluHsmnTpicwvq9QJCwREhJS+tKlS+2joqJM9kAWwpwRG7VFkjGaRbO1tZXTMw70RfV4iZc11UwBESjQVxzxvgSgvJIwkJONFAb7W7duNUdykqZRJAWkDgZnBgblzt69e58QN5kceNvBLVq0+BPKQJhy1sX9+/dLQEE2v3HjRmFTYIVqeHVlWNxQn5NRNBeUPykRSmRYENFVQuQ7cf/+/QMMaTuON1k/aZMzcwNnNbJJkyYratSoEa5pypmIiYmxhIFqRgsOxU2vPfToVzjYrRD15t+O5+bmllu/fv2zHTp0yH/Bgre3dyjG+UkXF5f819/Ex8fT06Dqwkk3aX9okT2jp5qBEpG6ktaEEOToIXCgl7Ho/WYhqpuqjNLfr9pUMwyyycZjcfJaG96kpCQPdDy97k74rk0nQrnQm400tvXMmTNVb9682fDRo0c6+4Ke2kKKys/P7yDKMetbkGB4T8HwXkZEL27RDC2GiYyMrBsaGkq3Oxg1BYY2vVTPkc6dqbxpyktdFqTvkiKhRTOI6Dw3btw44sCBA/o8PEKbkiwy6nUsTt54443Ahg0bBjo6Pp9xVa8LKezo6Oha4eHhJFuv5UpYdeCgemO8+9MaCYIeD+jr6xvm4+OzE+3Pv7cYf2dXr179CKLeu9JsGhmc4OBgNyR6eYlZXsRiSiDfJXDubGianLCzs8tEdB9Urlw5eiBGkSAZIQPOGM9rbXjv3btXLioqyl7y6iSlqoqVlRUtNMh2cnIqcEM0KdK4uLgmERER1aXbCrRBRrBevXrXevToYbJHKmqjatWqj2rXrn3B1dVV5+Mhqb2Ieu2gDMgL16UMXqpR1Qdqi6ki3kqVKskaNGggTCMSpDAof3X5oOnGffv21d+5c+f/IQI22y00ryK2trYJMCwXpUeQqvcNfX/48KGNKFv/PlXCPJhdPtEem6tXr3YLCwvzkuSMpl1r1aoV0K5duwKPy2zfvv0VRMIn0T/5dUtISLCG8e68f/9+L3GT0WiJII2+xnv+/Hk/6LW6T5/SQ8KEtiZCf93CWNA7aMC+BepgzlmpooDzanbZMQevjOHVdvFcG+jvcrdu3eqIaM85Ozu7gMcuQZEqvLwId3d3Tc8WdUDE2BjRrs4nQVHeFStWTIRBPI2vWp8jbCpocHh7e59zcXGJkjxubcB4WMTExNR+8OCBwat0VUF/vrzwC1AfmyrihZJRfvTRR0+hUJ+Rh65tbFKZUKaWiHg7bd26dfSxY8c8xJ80gv1pnL+WA10dtCXH09MzGOMiXlsUg2hJAbmqBee2srjJaKgs6kfxq4TZZW/v3r3uNM1MxpO+Uz3obgJEu/vs7e0fCzupgDqmwlAdqVGjBr2KTthGD6IICgryhpNGzwV4ZUM/RPTuZ8+eHXjz5k0Pmg2ka9UNGza81bZt2wBxF71AG184Ly9T9HM0vCSBgioEVEKlqK7GJCHDYuSVMbyGXDtAR1ksW7asGwZTV3h1wqjANuE3dWB06eXNdxGxPhI35RMbG1sCx9tDwejseBp4FSpUiHNzcyOPsaAEmIHq1auHwdsOV32EnSYoUkcbSsMT13uRkCY0KMNihc6fqbxp5JOF876jT58+8xHV0eMExV/+hbZJMgPnS46otwcM72goZhdhowa0yZg6+sgy7fOyowcorjAoriiactUEzSTFxcU5Xb9+vci3oKhD7UY/FquiQ3mWMLrtME5qk/EkypYtS4uqgho3bnwRsqDxRPj7+5/BPudVFyShP8qGhIT0vXTpkkmiXm3jDg53kcYj3Sa3efPm0dCN3SHXgn6H8xAHo7vVy8uLnnVcZDSNo+JCDMzy+4QMcXR0dLk5c+b0Hjx48EdDhgz5uKhp/Pjxg/78889ifcfwK2F46YTa2NjQu3utxFRCQ7LC4HFcuXJlo6+//nrM6tWrv4ZX5yoNJAlV4SCvFkb3AZQvvaGowKOoEC2Wh3dYpbBpZoqaEe3mIAo16/M7VUGEnYW6Z0g3wGsTeor209PTyyHpeun1yxsxekLtM1XEC3Lj4+OvDx069Jf+/ftvr1279gvnTVNfhoeH2+7bt2/IqlWr6HGc2u5fxaFaToQK2iJIVWgfE7a3SFSuXDmrUqVKWSTfmqBoCWODXkBQF+m1vbiHc1sVqfejR4/ybyFycXF52qBBA4poo8RNBYDBTaDpZhis/AWctDbg7t27ja5du1bYc631AvkWyAOyoYDhJT1IOlGTLlRN9B5em1OnTlXdsGHDm5MnT/5l6dKlnwQEBJQmJ4ee2fzWW29thROxGaJrtP56WTKrvgiQ9P4///xTGfZgLMbtb/v37/+lKGnPnj2/Ip8f0IfNxayLhZdueMnrh5K027Fjx4DZs2dPnzVr1oyZM2e+kKZNmzYdSnTG77//Pm/dunUr169fP+XixYu1pWcpqwJBFP+SUZSqbNiw4UkMruMQugIeJJSKJ/Z30zSNQUg6VpyuToIRfH7BpHhIQSQSjLKFazKq7VJFjCCcMSBq4LPIyhHHGq1EXiWgvGikPhk4cOC8N954Y5ebm5ugdLTZTZLDwMBA+23btg1esGDBu+gPo2YQXgccHBzkiPzk2gwv9QnGWCkYYDJYr63h3b17t9/t27frSPoCTj5FgWEwqkchD1qveeK3HBiuo3DcAyUHmAgLCyuDIKB1cHBwviE3FWRQ7t275z5//vyvZsyY8YO6LlRPEyZMmDFp0qRZixYtWobob+GaNWv6X7lyxZYuUTVp0iR+0KBBK3v06DG3Zs2aBabTDYV0kD6zOeYA5dLAzR+8VJeUlBSLuLg4O7pUiM8ipYSEhNI4vkxqamqxjveXbnjpRJ4+fdoWRrfHsmXLxiGNXb58+RjVhOh27M6dO8chvXv8+PHa8E7syFhqUqLSNlpY07Rp05A2bdr8hcgxVtioRlJSkhxJoU2Y6OQS8LaUKC/Izs5Oq3dsBtLRlkgY32ea2qkKTZWLq7J176gDlKHZsr+miI6E3MPD41anTp2mtm3bdh8iGOGtVlJShfqYZArG1xOe8OTt27e/h33U52D/p/qIlDNdypAWoWmCVs7TbSn40yRtp0i/OGXtwYMHznfu3OkWFRVFkbuwDQ55Nhzys4gC828h0gYMbyT2O1utWrX8W4voiVfIs/WNGzfai5uKDJwbVOvf7oA+km3ZssVl7ty5n8CITlyxYsV4TQmRnvCJKHcCnMUv6d3hcAYqP378WNABiOhl3bp1e9C6desjMLoxQuYG8rroBBq7FInTp6FJPF6BVGTdWRReuuElaOVdRESEAp6kRXh4eIEUGRlpQa/ooilhSUipn+hv+lTtM9pGF91r1659G0I3o2vXrkfEnwpA00Y0naYq+BKq+eIzD8aXVn8Wq7tHClGfqR0yGIVNl7/q0DkwwzVP4QR26NAh6K233prXsWPHFyIXQjrHkizRdc2TJ096QJGN2rFjRyvhRzWkY/4XoD7X1e/0G13OMDNmU/AXL15sA73SSXr+Ohl+RLAPYXjpgRmF3tOKfdKx/34YrzvSzADJSmhoqAuM7zvoH61rAvRFVZ5oStXW1jYd4z4CAUEwUoimhHJDcF5CoMNCsP9DV1fXDFrPQrqPQNQsW7duXfUffvhh0u+///4d6mrwO3TRzhcEner5smQfdSEZyZcT0otVqlTJqFGjRiScojtVq1YNxqfBCceFwDm/A71g9IyAIbwShrcoPD8Pzz+lvwkyVnXr1r3eqlWryaNGjdoAQdE6lURCrs2wqeZJQNhp9Zv4rXhAeXoVSINBHwP9KmPKNlC3qRuTXr16nerTp8/3zZo1uyqtFKcyaV9JmUjdTY7goUOHau/Zs2fSuXPnWgobgbg/IW55vaFpTYqwpNvxtIH2UgeZRONiHEn5mR2UY3v16tWOMDqVJHmAcaIXCFyBjrgmbNADPz+/KzC8uytVqpTfUQkJCbLLly+3hHzodQ+4NiDzL/QFPSO6X79+dydMmPAdgoaP3nzzzaGaUs+ePYf26NFjKPTcJ4MGDRo9dOjQmdh/PpzL415eXnGUFxwOejZ53eXLl4+eM2fO5CNHjhj1rGmS+5cl+xh7L8ggjWG0NRo6/nu0+5M33njj06Ik6sfOnTuP9PT0pHVArzc4OfSg9cnoEHKV6UyZLeF8CJ/wZJV0rxqEce+sWbO6oQ6FXpM6ffr0m3379o2hqWR8LZCkvCtXrqycPHnyGihk/Z+3ZiRU/9mzZ3+ByJ2ebfdCfdQTjEn62rVrv6F+x/cXwDbrffv2TUf0T0pD4/Hw5JUQwkO7d++uju8mA2WX2rVr14+oH62A01i2lOzs7JSQlzXHjh3T+faU+Ph4nx9//PE4lKDGfCghQkmbP38+9ccLD37Adzm8/15QVqGIDIR9tfUpJRcXF+VXX321HcpVuM0IyrsOFOJZBwcHjftTql+/ftrixYsnqpetzpo1a7rDAESR3OKr1kS/Dxgw4M6pU6fyHQBTgait+sSJE/8ppD3Pli1bNgXtMeT9z1qZPn16/3r16tEdBkL+NjY2z959992xdG6EHUwInKc2cLhuqfYx+jwOcv6esIMBQI4bdenSJVC8v1ZItODy119/nYe6lxV2KgKISAd4e3vTs2qFPEnXzJw58yTy1HssUt8hWUE+baHTqs2YMeODt99++4STk1P+mMd4yRw5cuT6u3fv6r0ae9OmTR9i7NIDN4Q8SE+gPw8WJXo2luPHj3dq06YNrcoW6kL6YsSIEVdjY2PrCju8ZrzeYRKg6R94eOlQpmcxML5BVPMllMkhKNRCp4UdHR0zcALzXxKuDYoMINi+8E51rRw2NfZwCHwRjQjPYUZ7qA7CD+pAeWWXLVuWpsI1zhniWAHxq1YwcDUXYAQUaWirtypUPVNFvJSXFOGogu1kSA/1799/CRyaOCqP6qata+7fvy/bsWNHx+3bt48npwv7ZWN/k/fRywLts3z06FEJ9TsDVKGpebr15nUDp8kBEd9bt27dqk5RNkEORq1atY65uroeFjYYACKjuw0bNryIvsjXKw8fPrS4du1aB3qUpLjJYEj3qMofiRfNriGi1nsxG8k1ySbkOQ2ORdikSZPWv/fee6MQGf8NQy7UF3Ut8c8///TZvHnzByhD+0V9FShf8c98VOv6ssEYl9MCK/Hra8VLN7x0IiEc2X5+ftEYFDeRgqAUb8LTDnd3dy/UKFapUkU2fPjwmytXrvwGUd+Sjz/+OBx5Fmp0CRi2MKRQbfcxSjqWrgXHxMTYRkREFPoyfRNil5yc7J6WliZETtr0vThdHos2X0fSZHhz0YdJSFnaBg3ljT5wtre3N+kD4Am0QXBcCCpfvQ7Sd6qDqQyvLlBeBiLIJR07dvzDx8cnRTK+2oiMjLQ7ePDg4D/++OOL7OxsepuRRufmdQTt9oHh9dR2DZfGnrW1dbKVlVU4vpr9Qq8puXz5ss/58+fbYNzmzwJBnzz08PDYBt1S4J7+woDcJEE37fD09IyUZJbWVcDwely4cIEeqFGkVbHkFKiPCWNBfnkIQAKHDRu2oFOnTgG2ts/foRIaGmqDiLjn1q1b/YQNhYA2FaiYrrHC6M9LN7w0uJs3b/70+++/X/rRRx8NHTJkyKcwnp+OGTNmOLy27XQvq7irRgGNjY2VXblypdzt27dt8btBUlGtWrXEihUrPqKVnbogwxEdHe0YFRXlrkkYzUFwcHAlKI3K0iPftEHXtJ2cnJ64uLhofAYr+iQbjkMg/ozT5sTQ4If36Ip9q5u6fQ8ePBCumWpDGsjkQNDsheobYYoK5anLiKO/UkaOHLm6d+/eO6XbjFQhOZMSERQUZINIYdCePXtGIQJ0+V9QPmiDLSLeFkgVpIhQHXJIcT7oDWB30RcmaTTJoKny0gbaVvLq1avtoBeqSosOaYzXrVs3FBFhyK5du2x27Nhhb0jatGlTKQQE0S1atLhP14kl7t27Z3Pz5s0uiKyL9EAN6g9zyZO/v/85tHcZnA1BN9BC0rt379ZGnXuhzCIFEdKYeFXI4ZckFA06kTTd27Rp01tjx449P27cuLOjR48+98EHHxwYOHDgtA4dOhyTHuSuSUBJqe/bt6/a3r17vzp37lwNcbNeoOxkRMw3y5Qpo/OZyDRtCQNfDkJbE1/1mqYxFjgS9N5QN9WFL5qEHt6sskKFCiFQKsKCCk2gfcniSklxy3Ok/Ejx0u1ItHpc2GA65PCyLVNSUoSCdCkYWixRuXJlhbe3t9EDSR/l4Orqer9nz54/9+rV6wTdeqGKVE/6pLwwuOkB+1W3bdvW//Hjx+R8Cb9rQ5shU0V0dsRvxU9CQoIrDFNTyJjWa9F0vyvOSayvr2/RX+KqBrUb/Wf0OdYFDEstOEu90bZ8j5oMHL47f/vtt8NnzJgxa+bMmT8akn799deZ0E3j4BBXVXVgaUYHslHrzJkzDYvSLsiAJmEyxft4SXbzfHx8TtapUydEWu0cFxdnGR4e3hqOQqFPasLxNIUtfntOYbJvLlAuFVygcDjsL6dCRvLSDS+BwUhz9QUUAATmdufOnRfAywyRlvKrQ4JB967t37+/DYzvJ0lJSXo/3g7H5iDqve3u7p6oLRqUQORWAoO5AQyJUc9E1gfIWOk7d+40wgApQ0pfQpPQOzs7P/P09LyDtiSJmwqANipgnOXqbZTyIwPw5MmTkhiUFfHVJItoiIiICHqOdk1E3PnnVlMbCDgFGYje7yHC0ukEmZJmzZrdfO+99+Z27979uvp1TKonyZb0SecBkZIcxlde2CpgfaBzURxT65pAmyyPHDnS6fLly7V1vRgdDm8uDO9NyNgDcZO5MJkhprbBAW+FiLcWGUWCzh/9DePoe+nSpY+vX78+/Nq1a18YkmBcvzx9+vT7hw4dcqEVzRIkH9AJTjDIvUJCQgx+pjVkQFPbTfFaQAE45PFubm634UQJA4/uy75//74XxnstYQcdoG0F7uSgvnwZoFwquEDhGJcvp0JG8koYXl307dv3CBTjylq1amm8z0oSjKioqJIHDhwYsHz58t7YptWLV4fu4apZs2aog8O/70nQJFw0cBHxNsWA7oz8TR0ZvsDFixcbwfB2owUR4iaN0FQg6h9bvXr1a6iz1mtwTk5OceXKlYuUnBdN7YPjY4OovgEiX5OtpAkICKiCQV6NrpEXBhRDChyA2/iz2Awv+kHZuHHjfe3bt/+uVatW+dfCJCTZkj5pdgVRU3Hc12pWIFv1YHj7w5EsI7VNHXIMKlWq9MTb2zsIX012kzjlS/0ufpXQXIkiAEeiSmBgYFsYQ3tqG8m61EZS0nCaFEVJz549ExIZRPWZCjLEMLytwsLCOoqbXhnKlCmTiPrfohkv+k59gUDFCuPS4FcbatIbxYVqAKIKR7xmAic74913313RvHnzda6uri8oAFVBoCmsmzdvVj5+/PjoPXv2dBI3F4qPj889KJfTdAO6uCl/oKpC+d+6davs+fPn34bHbLLXgqmDsulxdANgtKpreiSmapvpWpOvr+8VGI/r4iaNJCUlxUOJ3oJzodViwAMmz90LZZvkVgG0Qw7F3hAOUZXCplQp8qtSpUo2znEG2meSgVRYmRIoL69///5733rrrflt2rSJke7xNYbCZk9eJvQkpz///PNzGN5GdM61QddEq1aterVGjRon0Ud6LVbUBy1TzSbT6HBam0IPNIEDKXynsUxjhmSM1hGYIkkzFdJYJFlDRFyenmQFw08L8PSG+kMDJplqlqC7HsTb5wTgQCjj4uIKzZ/GotRGgvqS0ssAY4oKfjmFm4FX3vASpUuXTnj77beXtWzZ8pT05CESCGlQSd/h2dF7KGvv3LnzsytXruh1HxyOe+bl5bWrTp06QeoRjzoQVhkUVsNDhw69g7LNcq13165d7Y8ePdo5JCRE57mhwU/RLq20dHR01PlIOBjdtMqVK9/AZ5LUb+rQAjJ47L6RkZFvmqJtZ86cqQTD2zYmJqbQ1VIUuSMqj6aZB3GTUVD7JOWoD+iTvA8++GA7jO8f9erVE24z+l/kxIkTlaZNmzZ848aNfcLDw1+YTZHGkQQc0adw6Og559HiplcenHdbjP/mkLvyFCFJbbK3t89BO27ASd1DCc723qImOOn7/P39b5YvXz6H5EwqA3JORr8FIt/GwgbjMNlUM0EzTqoRI+VNurIw0L5if2iQNtDP1B8m65OXjdk0DJSXSc9Y69atb7355puLGjVqFEpepyT0kmBInzTtc+zYsY5///33J/BEX3w+oBY6dOhwvVmzZturVaumdZpTGmAY1KURUQ9dt27dQJRpsuuhxO7du+vt2LHjSyhIN1qBKJWpitTOMmXKKJs0aXKUEvYrtK9hnK/QtLq0yEJT3hERESVhMN88ffq0UU/jQR2tz507N/DatWttpFWluiDFiOjqIpRahLjJaPSNeCXQHymQr4Vt27b9ydPT09zXNAWkc2lu0Be2ixcv7rpgwYJ5kN2vQkND89dBaJIDWlQFJ+gojNQm/G7SZ5FqmWo2CYcPH64aEBDQNDY2VphyoP4lJ4oeK/jhhx9O79q169AWLVoMa9++fZESdMQw6J+Pp06dOplWR6vqITJsiHg9UH7Hhw8f6vbgVdDSFyaLeFE/0lGVYXzzdRWdX9VXHWrDXOepKKAdVJcC9UG/v5bG2GyGF4Pd5B3Sv3//Qz169FiNKE+4P+X5uSgIPSoNUengtWvXfgxjUmj0BgHLwIDc2bx584uq13o1QQMMnq3bhg0bxq1atep91EEv414Yf/zxh9eSJUtGQjE217XghSDl1bRp0+hWrVptgYKkp94UCpyLSPTb+YoVKwpzW5r6jrxgRNtemzdv/uL69etFfj/lihUrOqD/P0H0rNfbWxBdPaaH1uM8FHh1Y1EgRViUqJVuM4LhXf7GG2+sgSOQb3AoP3Ogb77kxGJfvad7cW4tbt68aQf59JgwYUK3fv36/bBo0aLfDxw40AeRmYNquZrkgKJc9MOf7dq1M8kMhCqapppRH6OXdyPPkpDZbiEhITVJjqU20niuW7fuFeiOM7/88kssxljM/Pnz7xclLV++/P6aNWtiEfH+gz7aDeMlXLqR+jA6OtoCjmvrpKQkve+uwLnVJAQmi3hv3brljv5oBgc43/Da2dnlSXpAF+rn6WWC80l1KVCf13W9xWsT8RLo+3QY3rVQjHugrHXmj0FYHlHvsMDAwK4QoEIvutWrV+8WDO+Sxo0b3yNPVh1pcBEUxSGqrrly5cppP/300zhEEEV+1OLt27ftf//9995bt279FZHmgPj4eGGAkJyplqkKjG12z54998L7PiFuKhTqO0QwB5DCtF2DpDJRviWi7jcWLlz4Ldror0/fScDZKjl37ly6QZ+eceyjLWonpO3kfTdo0OA8lON5YcNLpnv37ilDhgxZ2rFjx62VKlUS3kij7TwUB2LZNtbW1n6QsxYwLG1UU3h4uPC5b9++NpCj1sOGDWuP9MmkSZNmLF26dCHOxQJEgl/AEPtKT/nR1R53d/c0GNz177zzzgFxk9lBfYzWQxcuXPDFWOoj3UIktbFatWqpiE7Pubm5GfzQDG1UqFAhtXr16gfhyEaqjiXSC6hDbXpwB8ovqEQ0YM5rvKiDHP3RFsa3rjS1TDNecDDv29vbF+pUYYwWuJ1I23h+WUgzeK8br1XES0Dgo2F8F0AxXtUUnZJgUCJBO3XqlPc///wz8erVq03En7WCY/Lef//9vTDqKzCgNIacqkJH+cO4uMALHjt16tQ5YAgEvDbaXeiN6RgQFleuXHFevXp1O0S60/D566VLl3rCUxZWGlI5pDhUy5OoUqVKLqLX3XAS5tJtUOJmvejbt+8FGLk99JJ9cZNGMFhtdu7cOQjRwdy1a9d+hbrVQbtK00AWd8kH2xRot+OuXbuaTQYbN26ciX5vmpqaiuprFwFqH+Hj4xPXrFmzjehzeg7rKwH6KJLe4ws5u+js7CxuNS1i5Cd+0w76nZ7CVOn777//etSoUStHjx69XDWNHDlS+Jw1a9byFWDPnj1L4TjNPH78+PCAgIBuERERnsnJyfQcXyE/beeE6kIRXOfOnfe8+eaby9Hu4nz3tNFGBmO8MZIvXc+U2khrNurXrx8Mw3sG2zQviy0iyDOoTp06F2DEhLpLZcIRsoX8t7p3755ej5fFcUa3XRtw1GrC6eoPZyD/0gLdNgcdGolxV+h4o/GuKqPaZKc4oJlGTSBIMlv/mZPXKuKVgKI+D6W4FJ+xtDBHggSDBEUSFpqyPXTokP/u3buHwhBUEjbqAHV+2q9fv8XIe5u3t3f+mZYETlUICVKed+/epafgdIXO+23mzJnLxo8f/92vv/76/l9//eWPaMP9xIkTnvCA6R2vHlu2bKm1bt26t6FExy5atGg+IpLFmzZtGnHjxo2qaWlpKEZzOaiX8IlBLoNjcJ1W4CJCDxY2GgDyT2vduvXfDRs2pBfsi1uf5y/1nQTdygRj2hxRFHkVy6dMmTIbDsawxYsXD1mzZs1HlPDb4AkTJnyJtvw2f/78Zdg2Hka6FrWF8lA9F6pI7UTkQFPgR/38/LS+uvFl0bZt2yuQgx/QX5cQHYhbTad8xGud4jfdQMas9u7d63Lw4EFvJC/VdODAAeHzzJkzXkFBQV4xMTHV4uLiysLYWtKMg9T/6p9UtiRXBL2jtk2bNtsgX1NbtWpFj4g0C5qu8ap/N5SwsDA3OH/d8SmsKJbaSE4qDO8/aOcNYYMJ8fLyegQDttvT0zOe+lIqk245Cw4ObgKnvJmwoRBwnKYFTEYL2f37973//vvvCdA7LR8//vdOTA8PjzRfX9/TcKwKfQ2e+nkh542SFD0XJ5AbqkuBjkLfFdj2nwV9offbiWiZ+6BBg2LhKfbHd71BGeXmzZv3BwaWzjff0AlDdPh4wYIF43CMXo9JQ13qwdDsgoBmi8KnV6K2QIFloU6P4RRcg/I+2qtXr2N9+vQ51qVLl6MtWrS4gBSLwfrMzs6OpnFeOF5XWeXKlVMiCgukB52jHXpP/6qDY21gJCfC+CZI5dGnrrJp2gvRUB4UTaq/v39i06ZNhYTIMNHNzS3NwcEhD8pN47HaErUfDkTQ9u3bu+C73uj7dqK5c+cWeDtRUfjzzz8H4BxGwVER8tbVT5Rw7k36diJzJzpvUMbZw4YN20WL+7DNrJjj7URwXnuhL6NVZZDGYv/+/cNhALsLO5kBusT06aefHkYUmV8upYoVK+aMGDFiIdpU6D3xs2bNGoDo84W3E2HbCRxr0C2L2N8CyRpObxUY3H6jR4/eVatWrQzqE0lmSYd89tlnhxEB+zw/Sjf0QgXozhfeTtS7d+8DT548cRd2KEZOnTrVEY5hJP4U6kL648svv3xt305kGvddDQiA5dmzZ7/BIJsCj1zntQ6ao8cAiUMUOLJq1aqbxc16Ac+y/qpVq35fv359W3h4ghePssVf/4Wiu+7du0dgkEzp3Lnzn6Ig6oTyhnIcAcPQAxFHBW1THYS2culaMSX6naJjWgigaT8JbfnQtUYY7kuIRma9/fbbB7CfUdNmdC8nnJZJO3fuHHbnzp2S2uqkrT7GQvfKwil5MmDAgOmDBw9eiHJ0Tn2rQoZ32bJlS+A8tEFULm59kbp166Z//PHHM0aOHPkL8jZq9QVNsUPGhq5evXoMlHhlXXJAwPCmw4h9DwX3m66yyfCiHYuRp6uW63xmh66v165d+wkU2iYo1IVQsrdRZ7NWBk5Tfyj0eYGBgcKyWtQhA2V/BweH+stgYYN8lh0zZswPOH7oo0eP8nUNnAkZzsGa9957bwycw0JfeF8UULblr7/+OnLdunVTr127lr/IknRau3btbqP8EXAuj4qbNTJ79uz+K1eunAN9Q0+NE2aBhg4dehPj41fotHtwenXqT9RBSfflQobck5OTvaCrfOEQNL1161YFegysNH5pzNFMBvpjAsbc3/r0Nb0WcM6cOb9ARoVXdVIe3bp1C/jggw/mpKenx8Co63UdWxc0nkhHIu9cOPf0LO1oTXVDwNEJ9mQ53fFB30l24bCFwSn+Be2+CwfWJLO36C8F+vxpmTJlgjp16vT80Wdm4JUwvFDAcdOmTRsFw7tJ3KwXKEd++vTp3ogwpsPLqyXduoITJ3yS0NHf9EkCTZFnz549h8GAhQg7FEJISIgzBkWfCxcujKP7gunpVYSUvwTlbwza8qO+8fb2TmjcuPGfH3300ToIZSD2NYlivHHjRo0dO3b8sGHDhp4YpMI5Uu03Y5D6XEL1O7UJCj4R53wRDNTv+O3f5+/pQXEbXgJ1t4MCGoe+Gnv58mU76Xopod7WV8HwSnVS/5QgRefu7p7ZqFGjy82aNVsL5bXL09MzVvzZrFDEu3Xr1vkwVMLFc2MN78mTJ3sgQpx38OBBT6kfaTq7a9euCYg6x8BQrBM2molLly41hmwsxlhqQA+8kfoauiwDTjKqNmsWDJTW9y6qG166dEYr6u3t7eMzMzOzcKxOHY2yCPp0SE1NdUA0WoIeC0l9IdWFzre/v/+jgQMH/oYx8Qe2F3wyjwbUDS/lV6VKlXTo0niMgSzkbbSxE+suh3MkQ39t+/DDD2ehnAKOEkW83333HRleIdpGv8hwTJajo2Mc2kr9q7Of9AV5WVSuXDkZAdpvcOjWoS4Gy+RLAx1p0FTz+++/HwtPzaCpZgmUZQUB+Rwe4mOxk7Qmur4xfvz4mWFhYbrvGVIB+Zf466+/+sDL240THa86NUjlFVamPklTHvC4chCJBEBRfWno03D0JTIysub3338/t1atWtF0HrDJrG2i2xggE5GIICfHxMTofOG9Nop7qlkCHr47dOhaHx8fusCltZ9oqnnBggUvZapZ13mj36DUc6E4HyEKOwuF/3/Hjh2rj3oW+bJFUSDDq2GqmS4DGaw4cYw12vE7DBVNQ+S3FYZBOWHChN1wzDxoP3OCOthBHmeToaWv0jmgyzPUzzAYOqfvyfCqTjWbMlFd6B55usT1888/D0NdDdIjNNUMxyx/qllqmy45K2pCgKFEAHUQddQ4ja3+InxzJi8vr9wZM2bMRl3+XUBkYsy2uAoKhRYN6JU/7QevrEgeC4Qgu0uXLpvgta+A8OtciUmv8NqzZ8+gFStW0NOZ9FLKyD8LimH7kCFDhuJzUseOHS9AeT0jzxR5CMlYpDzIU4fBzaaFUyhr8RdffPE5vLwFZcuW1foCBGOAI3Krb9++k9C2yR06dLji5ORE17RN2iaC+srV1TW5T58+e+DADB88ePDv6EODIl0Jur8R3rZCNepUB2XL4RGbVLZhIO7BG5/SqVOnv2jqn9qnqZ9Uyi5UnqkdmvIoKqp5URVodsHBwYGuGybBIQiCIVhL05+jRo2iRXEz27VrZ7IZFH1BvUgv5PcN+uCF74ZARu3ChQut7t+//4LzUL169TQ/P79TFStWNPuDUNB/qY0bNz5du3btR5JOIGhhW1BQkN/NmzffwjatChz7kQyYTFZp/FKEC4ObTeO7Z8+e8xHpfjZu3Lhl+M0gPYL9Xzg3UtukT1MijmcqS6MsUF3o4/k3s4MmFk0m9cVchjc3MzMzztramhbeCEvYNSUYGeETCiIlOzu70FV22kA+Txo0aDCvc+fO+yFsudrKpPKePHlSJSQkZPT+/fubi4frBZRU7MyZM1chQhz2ySeffA8FfBKR4iMYqxy6hvxcLgyHBivVy9PTMw0DOLB3797zvv7662Eo59v+/ftfRL5GP1xAF1AYqWPHjl33+eefD4dRXAkPNxKKWmiTMbaLnAhEuDRtlg7H6Mqnn346Y/jw4aPgUOxFm1LF3QwGSiWnZMmSWXQ+NZ1neqQoUi7qLi26MxkwuJH9+vWbA2V21t3dPV9+pUTPzobCy0XbqWyd5w31y7G1tc2mY9TzMSTR8agXTbspkdJRrwQY2ceIpkO7det2HP29/Kuvvvr6hx9++OSvv/4aO2XKlM2tW7cOwTnQOv1pZrLIKFCbKaH+CnwXf9IfKEbLyMjIVnFxcTXpeh/1BeUHh45k+mrNmjWPoI16rx0whrp1615GOoq+F9ol1eXp06cloWvqIlrT+sY0kmXIa/5xRUlwMOj856L8ZHpncPPmzY/TtU84uMPgYH03YsSIIjlYMIbZkNFcY2W0sER5Q1fkoLwoFKtxGhzjJQvnOUfT8aZMkv7AeaHrlqb3METMZtW3bt1a/e7du5/GxMTQi8NzceLFX14E2y1gLAPbtGmzwt/fv0hRkMSWLVv8r1y5Mig5ObkC8s1RL5M8NSQLCFO8j4/PKhjQq+JPBoE8SiJ6pncA+129etUPg78+TWuh3HIZGRl2aWlpCjgScrrOQonKJSNGnig+lXBIaAooF/VIpqc2IYVg0FyEwjzStWvXG6h3kQ2TMaCeTtu3b28aEBDQ/saNG3XplgQ4Ks5QINbS814pUXvUoeiKnAi0idqW5ujo+ADnNahhw4aXoeiPNG3alN6gZPR9COhn2xMnTgwMDAxsl5KSIvSn+JMABq8FFEUCzu/aQYMGXRI3mwy0XXHkyJEOqMM78fHxdmhTHjkZ1Cf42wLtjofyW/vOO+9cFg/RyIYNG1xv3779UWJiYg0cW6TFciRb1O9QXHL0eR7kjtYuRFWrVo0UcWyTJk3CoUBoTKWgbsUa2Wpj3rx5njiHQ3Hu6MloOZCZHJyrjcOGDTPogR3oMwvomDcvX77cmx4MArBJqSBnH+3/G07sP9AnRl/f15dVq1bVDw4O/gBjha7VCk4X1RHngWbIVkIWNT6Vbe7cudUwzoY8e/asGr4adI6Qv/AJg6GAsUjGGL2F8qKgR24hEInBOTfqTV/Qb94XL178KCEhwQN5GbWgUxtiG+i8PYIe/HPUqFGXUVYBBbNt27ZKN2/e/Bh1qYkxnod9xF9MjgWcgOTq1auv//jjj0+L20yO2WoPaJqCrqWWoM7V1VH4/RkUqNE37CMfKoReB0a3DdG1CGG7hFSPpKSkLCgrUkZGRZNiebYw9q4QCrfY2NhqUAJe0dHRJSFI1ZF/pdTUVCXkRIbvCijBJAhOkLOzc4aXl1cGIrab3t7eUVAQ9Mq+WOz/sqKQF0C77OFQVLx27VotOBj10J6q2FYDRrjU48ePlXSvIvUlJTI6FHmWL19eAYGlWY478MBDYXTpdqpgDCa6bcmk7UK59BhQCpM0CRVto0gn2djzqw2UT1MBDvgULlegHKEv6BNQ2XrJFo6hpywZ/Ho2CSqTEMulL0/xd/HfZGkgGA+lUU9rlfpTfxlcbxhdGz8/P+FJVWIfEGQg6NwXu6OB9tDKZtV20QdFTvQ0mQLGRAL7kyzrdaujKirlSDJP599kBhL5kw63R55meSEMQW14Xn1ZJj51riLGvvQMbFuVY8wFOWxm0x+EWWv/XwMCQdeaSEjliILLIwJxpJvX6TYiGxsbeYUKFZ5mZmY+hFGiE0snlYTNbCfXWNAekg+rmJgYezgQVcihCA8Pp3f3Pt8BUMSFKI+mlOk6biLa+Qjf09Eus3jIDMMwDMMwDMMwDMMwDMMwDMMwDMMwDMMwDMMwDMMwDMMwDMMwDMMwDMMwDMMwDMMwDMMwDMMwDMMwDMMwDMMwDMMwDMMwDMMwDMMwDMMwDMMwDMMwDMMwDMMwDMMwDMMwDMMwDMMwDMMwDMMwDMMwDMMwDMMwDMMwDMMwDMMwDMMwDMMwDMMwDMMwDMMwDKMTufjJMP9VFMeOHXNTKpWOJUuWzCtRokSsv79/rFwuV4q/yzZv3mxhZ2fnYWNjU6506dJJ2Ode7dq1s8SfC4C85OfOnaucnZ1dIT09XdhmZWUlw3fhb5QjL1WqVHZGRkZUu3btkoSNGkA+FrGxsW5paWnlEhMTlcnJycJ2BwcHWcWKFXNQp6iyZctqPV4TU6dOVXTs2NElLy/PKTc3V25ra5uBz/DmzZs/E3cplMuXLzskJSW5I48SOD7V2dk5wtvbO1P8mWGYQmDDy/ynOXPmTO0FCxZMvXHjhi8MqszPz+/UsGHDZjRs2PCBuIts48aNjbZu3To5NDTUp1GjRgH9+vX7v06dOoWIPxfg5s2bdrNnzx51586dfllZWXIYUCWMlFyhUAi/w9Ap3Nzcst97770/kRbCyD+3zmocPHiw/OnTp78LDg5u/+jRozwYXxnyUcDw5nl6emZVqVLlcs2aNXegzqfhCKSKh+kE7fBFmoq61UE9ZD4+PskDBgz47a233vpb1dnQxbRp0944fvz4+CdPnlRs0qTJDfTHVBjzW+LPDMMwDKMdGN7e7du3jxONjrJGjRpPfvnllzGwlSWf7yGTbdq0aVCrVq2eWFpaKrFv4LZt2+qJP2nk6tWrZZo2bbrU2to6l/JFhKu0t7fPT4h2lfXq1ctZsmTJHyintHhYAVauXOlav379/XQ8lY0INxfHPytTpkwu5YHoW9mhQ4fI+fPnT4RBthcP0wrKspw7d+44X1/fNPpKycXFRfn9998vhVEvI+ykB0OHDv0QEfdjOCpKGNybu3btaiT+xDCMHjx3wRnmP4qFhYVSNdJDVFsWxvjjI0eONBY30T70QYErfebQP7pISkqSIc9cGEMZDKSsZcuWd7t167aubdu2y5FWwliuRkS9KC0tbRN2f/r8qIIgQs5DxJxLU9ROTk4yRKX/vPnmmxN79uw5nyLNnJycPETE7oiMP929e3cb8TCtIEKtFBYW1jIuLs7G0dFRBgMuS0hIkCGi9r9//351cbdCQaSch77Ipf6gdtIUvfgTwzB6wIaX+U8D40WGRDCuiP5kNjY2MhgznwMHDnyQmppakfah3w2BolrxTznl17hx4/Nr1qyZgshwDNK49evXj12xYsV3o0ePPqtq9HWBaDerefPm59atW7dk7dq133733XdLEG0+zczMlN2+fbtSYGBgfRhCK3F3jRw9etTjzp073jD4shYtWgiJjHpISEjVS5cuNcLxgodRGKIjIoBj9Ko/wzD/woaX+U9D06UwfkLEhihU1qpVK4pYLc6dO9d3z549fWFXaIxQ9CoZGGHaV/xbI0+fPn1h7QSi1nRra+tElPMUKRGR5hN8JiPptOgwkArsI/wN40+Lq4T9sS0dTkKMj49PNl2XTklJUURHR5fAT1oNJ7UjKCioJoxsJVro5e/vnwOHIBf1kiHadYiIiGiO3Zyf760bNUeE14kwjIGw4WX+0zx79owWP8kp8sVnsp+f3z0Yxszr16+XO3To0DuIJr0UCgUtR843tthXp7FRiXhpMZQMxs0b+fW+cOFCn/Pnz78No97/4sWLbS5fvmwj7qYRGEhU6XlESQaYjKxEYmKiNYytBYw6Rem5zs7OGdisdco3JiambHh4eNO4uDg0r0yuu7v7RTc3tzPlypXLevz4sQy/1QsICNBrulk14mUYxnDY8DL/aUqWLCkYNUqPHj2K8fT0XFmjRo0biFplp06daoio9x1bW1snlYhXb5CnkvLZvn17y1GjRs0fN27caqQV33zzzcrNmzfPxy6tnu+pHWkldHZ2tiVS48OHD380c+bMz//4448BR44csUP0LatSpUoUIuBzKE/rLU6nT5/2jYyMbEQORtWqVVPgHKyoVKnSUg8PjySKYENDQ90QEdeBnTdUJxjcLwzzX4cNL/Ofhq6RUlBJhhcGKA/R6Zk2bdpsd3V1zUAUaI9IdSiM3yBsLyUeUiiqU810DTUiIkJ+6dIlxdWrV/MTTe9mZGQ4oWyt0TOOFaJx+htOgcX69eu7zJgx4yd8/rpz585eKMeqfv36Tzt06LD9888/vywcpAHkYRkWFuaPCNmVDLmvr29ks2bNguBgBNerV+8eTT3DKNtcuXLFG9GvnXgYwzBmgg0v859GnDYlA0d/W6SlpaX3799/R4sWLa7Sb+fPn3ePiopq6uTkZEvTxpQKu8YrTTVTnvhbBsN4uXv37tOR59cw6pNat279Tc2aNX+wsbG5SFGxcJAORKeADHg2jGNmQkJCmpeX1yPke7JPnz4z3nvvvWUwqFpXR9+7d88Zx7ZITEwsTYY3Nja29MSJEwdPnTp1GP4uT4YXRtwyJiam6bVr1zzFw7TC13gZxjjY8DL/aWiqVoIMHJJFrVq17rRv335nnTp1UmGwZHv27JGnpqbKyRDjd7oerNPYqES8cprKRj63Nm/evPzgwYML9u7du2DXrl3zJ0+evKJBgwah4n46IQNeoUKFbBjZfajXqM6dO4/49NNPvxw9evTn33777RxEsBHirhoJCgqqAeehPk17P3v2THbkyJGqO3bs+Gz79u0f79+/3x1tk9ETthD1Vrt9+3YDKcrWhuisSPBUM8MYCBte5j8NjAwZDmFREv2JRCuJ87p16/Z3y5Ytjzs4OChPnz4tCwsLEx77SLvRP7pQXVwlQvf+SiuS6aEaUtKZl+riKrpXFob6+s6dO7euW7du0xdffLGFnhaFPLRe1yVwuNXNmzebI+p1oUjVxcUlunLlymusra3/QJ5/uLq6rkf0HUv7PnjwwBERcEv8qfNhGqoRL4ywkhZriV8ZhtEDNrzMfxoYLppmFsYB/hS2ETBId+vVq7eofv364RQphoaGCvf80v7iLlpRiXiFqWm6HxjG0u+XX35p+PPPPzehNHfu3KYbNmyoRs+BFnctAF3jlcoj+0vf8Weh5avy8OHDykjNYFRL2dnZyRAxn1+xYsUUJyencUhjt27dOq1v376Bzs7OdB1Zjnb6nzlzppp4uE6oTllZWbYBAQH1fvvtNz/Vtm3ZsqVuYGCgrbgrwzAqsOFl/tNYWlqSIVOQEUEk94JR69Onz9k2bdoccHNzyyEDKu1DC6Z0gQiQjLSCVkLTiw327dvXBkZ34Rqwdu3alfhYhc81MHAjfH19tT4ykiCngMpFIhtMRtogw3vt2rV6t2/frkPOQ7ly5Z56enqebN269f1bt25lUapVq1aUt7f3OQ8Pj0xyLLBv1ZCQkBYoT6tDQFPtVB/a/8aNG24LFy6cumoVNUlo28rVq1evOX/+/E8ZGRl1xEMYhlGBDS/znwbGI93GxiYNRommiGn6N9+w0Zt/WrVqtaFZs2ZXypcvT1OqtE+eOOWsk9KlS+c5Ojrm0f7x8fH2ERERPvfu3auFVBOpRnR0NK0gdsOu/96cqwZNNSOfXLFuWTB29CIEg6Z1w8PD3VE+3bsrg4ENQwpAE/OnuPF3FhyL49geQo+lTElJsYuLi2sAh0GrQ0DT76hTLuWJiNcK7fFUaVvNqKgob+Thivr+ewGdYZh8DPKeGeZ/DUSjzog8+8FQ+CLqi2rSpMmmTp06RYk/U6RpuXjx4naIDjulp6dbe3l5hdWpU2dTjx49hOuimkDEWHLz5s3dYVxbZmZmki1/4VouRYslSpRQ1KxZ83KNGjW2d+nShV5aUIAdO3bY0wM3YDgb2NraPkb9to4ZMyZI/Fkvli9f3iwwMPBN1KMULfKCI7GpQYMGL7xKEIay1LZt23oFBwc3QURv6efndxnOxrb69etrrNfSpUvrIzLuC+Nsj7a88NAOapulpaUCdb3eokWLv3W99pBh/quw4WX+88BYUAhL0RkZkSxNhhIf9LYi+qSoWOeCJgLHUH6FhcY5yEvnvLVK3fQqVx0cT7NaFFXrrLvafjrrpbavNqgfedEVwzAMwzAMwzAMwzAMwzAMwzAMwzAMwzAMwzAMwzAMwzAMwzAMwzAMwzAMwzAMwzAMwzAMwzAMwzAMwzAMwzAMwzAMwzAMwzAMwzAMwzAMwzAMwzAMwzAMwzAMwzAMwzAMwzAMwzAMwzAMwzAMwzAMwzAMwzAMwzAMwzAMYzAy2f8DeVVmlY12vFUAAAAASUVORK5CYII="/>
          <p:cNvSpPr>
            <a:spLocks noChangeAspect="1" noChangeArrowheads="1"/>
          </p:cNvSpPr>
          <p:nvPr/>
        </p:nvSpPr>
        <p:spPr bwMode="auto">
          <a:xfrm>
            <a:off x="3686516" y="1819446"/>
            <a:ext cx="3778908" cy="503856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-21566" y="0"/>
            <a:ext cx="9165567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52457"/>
            <a:ext cx="9144000" cy="14875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kern="1200" spc="-10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1500" b="1" spc="-300" dirty="0" smtClean="0">
                <a:solidFill>
                  <a:schemeClr val="bg1"/>
                </a:solidFill>
                <a:latin typeface="Cooper Black" pitchFamily="18" charset="0"/>
                <a:cs typeface="Arial"/>
              </a:rPr>
              <a:t>7</a:t>
            </a:r>
            <a:r>
              <a:rPr lang="en-US" sz="11500" b="1" spc="-300" baseline="30000" dirty="0" smtClean="0">
                <a:solidFill>
                  <a:schemeClr val="bg1"/>
                </a:solidFill>
                <a:latin typeface="Cooper Black" pitchFamily="18" charset="0"/>
                <a:cs typeface="Arial"/>
              </a:rPr>
              <a:t>th</a:t>
            </a:r>
            <a:r>
              <a:rPr lang="en-US" sz="11500" b="1" spc="-300" dirty="0" smtClean="0">
                <a:solidFill>
                  <a:schemeClr val="bg1"/>
                </a:solidFill>
                <a:latin typeface="Cooper Black" pitchFamily="18" charset="0"/>
                <a:cs typeface="Arial"/>
              </a:rPr>
              <a:t> </a:t>
            </a:r>
            <a:r>
              <a:rPr lang="en-US" sz="11500" b="1" spc="-300" dirty="0">
                <a:solidFill>
                  <a:schemeClr val="bg1"/>
                </a:solidFill>
                <a:latin typeface="Cooper Black" pitchFamily="18" charset="0"/>
                <a:cs typeface="Arial"/>
              </a:rPr>
              <a:t>AGM</a:t>
            </a:r>
            <a:endParaRPr lang="en-US" sz="11500" spc="-300" dirty="0">
              <a:solidFill>
                <a:schemeClr val="bg1"/>
              </a:solidFill>
              <a:latin typeface="Cooper Black" pitchFamily="18" charset="0"/>
              <a:cs typeface="Arial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818" y="2040013"/>
            <a:ext cx="7577532" cy="45893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99415726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4000" advTm="1000">
        <p14:vortex dir="r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png;base64,%20iVBORw0KGgoAAAANSUhEUgAAAXEAAAFzCAYAAADITzmvAAAAAXNSR0IArs4c6QAAAARnQU1BAACxjwv8YQUAAAAJcEhZcwAADsMAAA7DAcdvqGQAAP+lSURBVHhe7F0FgBRH1v5axtfdFXd3l0CAQJR4csnlIhe7XO5yuSQXfi7nEs/F3d1DAgkS3N1tF5Zd1n13tPt/r3oGlt0BFl9gP6idmZ6e7pJXX331SlpCK1rRgvDdU+MtKIOl2lxjsetmMwWrW9LDoXjDFF2yQ9UjJEk2qZISpsuSrMpw6JIeB0kGdLoAWbQqy5E+aLGKJOsSfabvJVmWvQrkfZCkejooq/RDCbqTXoropz6fJrl8XtSYZaVel1HplXx1ZkmqcEnmWpsuuTWzy0W/dRdvLHKOnD7Pa8S2Fa0482gl8VacVsyZNlytR73dXaeG+GQpVpalGJikGLNZjqSvY3UN8USyiUS+sSZFjtIh2WVJshI/2yHDJEO2ycS/VrMK+i3xNgWyYoXZmv/zKx3l4/Q7cU8+JtG5Cv+Q34ug0+9lKApdkc7x6jrcXo2Ow0OH6+lXHmoE6uizUyPiVyTs13Wp2GRS8uj7IrpjhRPuUkUxlWg+Z7HqsZfXuTx1PW54p1bctBWtOE0wrLwVrTgFYFVdk18d74XWRlW1dEVX44heU4lRkywmOZrexxLbMlFHmc2KiXhWkK9BsnwF+iP+G68G/McanMMELQg7cJyP0jF+L84Q59I5fIMDn41X+qE4n3/PpM4f+Dw+lQm+4W+Nc4zgI9L3+rQaOqecGodS+l2Jz6sXK7KUazLJ+W5N2ydDz93v1nL6RWZVSiOnt6r3VpwSsP22ohUnjGlXdDJnp1jS6G0bVVHbSrrUlTiwLZFpjCbJ0cR7kaR5zbIqyQrJWpUIUyN5zZqZFC79ZVI1/jBZBt4LAiUzZW+J8Zle6TMTqXEOfesnWLZmQbrisPFbcTYfo0AEKz7zD/krcZzPC5zD96CIGOczmfOBg5+NV/939Id9OSr9XqFXPlejBHGgc7x00Ro6pVyVlVLNp+Xrur5RUpUNulvarXjknYmXvUBqvhWtOHGw/baiFceE129Mt/pCkqMsJmeC7lW6QfUNVRWlnaZryURm8UTQZjqNXkiLsrhlfweDX5gM+R8zoZ8QBTHSuYH3/Dt+L34i3jBJM7vycaZ7Ailh5mQiyAaETd/RcfELQdgU6H+gURD34aAo4lUcp5ZGKG46X5bpOLtXxMmGi4bjxT8+0GjQFxwH+isaoAPXFMG4B7tt6FJ0HSZ34ztuqhRZ8fh0Xy19nydJ8l6K+3KfpC0l5s+x28z7w71x1a2KvRXHCmGWrWjFkfDU3W0sFqclxWFWU91Qeiiy3p2YuSuRcycibxuTlxhB9FsTE5z4z8eYHPkIf2ZCY4Jr+L3xn0AErGn0YgSd3ms+H3SPh9776Cs65iV+o++YuPkYw+d284XEe1K70Oj8JjC+FiDyhGoyHTimEKHL9FmQr9kkCFi1mEldK3SeGSYLHaPvLTarOMbvxXdmOsfUoDEINDzc1ohrGwTP4EaJ/hP4vADJi1xicuceSaFJVtZqkrTBpEprdFXZ7NS0vQkDny7kX7WiFUeC35Rb0YpD8fwNbZN12dReMkm9TKrShbRkNyKjLGKhcLOJFDYxj49FMROYeKG//J8/i8DviblY6fIHhk7ES+TLBMyErHs99JFf+TOTtRcavdf4PRO4+I2hro33TPD8hhC4ZuD1WMDXbAAm/4avorERiTEUOt+CVbpiUonULYLkLTYLzFYrzHYK9Gp12GEWxyywUFCJ/PkafE0jhnxtOiKEPV/TuC7/MakyLGZVNIQeTfdSvpXQ+w2qIq11e+R1PgXr5LCynbEdX6sWl2pFKxrgOGpAK85FvHhrb5Pm8ib7FO9Q4p9BmiZ1lWUpkwwkwWxWZCGSiWQE0TEB0W8EEQnCM96z6hbHBGFREEraRerYTa8U+LOPiFsQNn0vCN1PzOIiFOiPeAmAr3smQenl6Anwe/GBX42jMil5odBVVSh8JnWLCHY4wkIQEhUBR3gokbsZqsqqnhpA+p3hFRLvDJcLBU4rX4d97WZW+aTWPT6phoi/QFLlLTrktbqs/1hdZ96Y3Hs6D6YakWjFeY0zXENacSbx+vB0a322NV3z6qMkWR4hKXJ/4pI4WeJpfAapMNFofmJltwC/YYXNn/lroSz5YqysibCZpMWreO8lombCY6I+DN+caZI+QQTInNPHbzk5gYZOuGooqKTgHRGhROZhCIkMR3hsJELplVU7fy9cK5yRohEkkhf5yuROvRj6LQ+csq/eq0FXVKmSsjSXymuuT5dnh4ZaFkrJbSokaarhX2rFeYezuwa14pjxxI3pEbJmyiR+6A8ok4kbeum6FKcqPHRI0o4tQnCQoQ4FxzJp0yt7syERpRMpS0zWTNIeJ3S3k1Q3fWYiI2V9iFGJC5yfOEjwB99zdrDvnVV7aFQ4ohNiEREfLdS6jZS7yWaFSt9z3vMvxBAqlwMPuDLh03smdVbs1Gw6ifhz6aJzdAWzZLO0dm9lUV67ds+4xM1acV7g/K1h5xGm3ZhutbpMHe2qPohYehRV+r6KIqey0vOxW4MJm84zSPvgeyZvMStEkLYXss9Nipv4wUuv7MvWAhMp/GZ0wJr4jUFarQjgQOYwoxsNnshanyBkW6hDqPWIuBiEx0VRiCaSj4Bqswglz42raAe4fLicqOzEzBpVIUWv8kIlj6TKm3RZmkfH52ge92p70p9yjRu24lxGA8tqxbmGf1/XLtOs+0ZTxR5FPNyHOKCN2a+4ebEKT4FjC2hI3IH3iu4lxU0Eo3mEyuYgiRkhzDx8svgFhVYcFxpkXaAHw+MEnP8yEbOd/emR4YggpR6ZGI3IpFiEkHInKW78NuB+EY2t4UtnMuf3Xg011Gna6PV45ntc3h9rLdr85OTpdcbdWnGuobUWnmN48dbedkmr661p2lSfJI+gGp1NnGvz+TQxg88gACZr5oCDJE7voEgaTEzcugey8GMbrhMDDUyF3zKRt+LkoEHWCrVNmSumUdIH9qvzTBcrKfXw2GjEZychOjUBjqgwKHTcKE8uR6MBZmI3sbvGrMDl9MDjcpVIur6upsr1tUuq+yrt0/Acafr0QKG24hxAA/NpxdkK3o8kp6IiRfJqYzSffhXV/35EwKGkyMSUPY9P5x2ejEouKj3PbRarcSjoMIHImwhcEcxs+LQPcnSriZxZGK4XLhAuEy5Da4iN1HkM4jKTEUukzr50s90CXsREZ9NJPIZBvS2fz5jC6fHB7fboLrd7j8/j/UGC9r7uqVmXNujVMuMerTib0VpDz2J8NK1TiF5n701d8fFer+9in1fvwDztcmuCtNnfzYrORxLc6zVWOCqqBLMiw0KvFhJw9PasMQJDpRoQcW5mxAX5GW/PegSUesD1YnFYEZOeIEJEcgxC4sLpmF0k2uMmJe52w+f2UvnzTCEffPRKCr2WbOZnl9vzhddbP7/rBW9vFhdvxVmJc8W2zyu8+9veMVazPE7SMcnj1UbIkp7AJO0ixcXE7SPlbZA3vSclzuBVgnbqYpt5DjLPdGD/CVX0BrzYohCIV8BAuXFi0uL9T1SFVSbg5j9HSwD9jldUUlYQ/Ce31EQfB1ilc2+L/ei28BDhP4/NSkBURgIpdDs0Im53vQteDxG5CDxP3wdqw1FX56KvvRsoM2fU1bu/7BWZv1wa2brN7tmGVhI/i/DpQ0MTVcVzpe7TL6bK24sKL5RIHG4ib954KaC+xSsROQ9RWlUVvG0rrwo0NoCiQCTWkniMY9UwPhzPQFR5LJUHYTVdQ3mtB/tKndhbWgeHVcXQDtEwUYNkEHRT8CU4Xyrr3LDT+WJRDR/nFsH/Ku7D7ykE3vPYwdGcxv5LtJy8pDxidc6krpqI0COJ0JOiiczjEEbqXKcWn0lcKHNB5rzQygeJzmdi9/l8uW6Xe57Prb9dW1+4YORN85z+K7eihSNgiq1ooaA6Js34y6As2aNf7JP0XxKXtaHDJvZzexqSN4XALnqKzMRthoX3+eCpaMalzjjZMPExjYpXESmDVJl4uPHh+PHnoioX8oioK2rdgrD3ltRhX1kdal0+1FOa2V3UPikU/ze1K0JtqvhtMPBy/3K6xh/fXQsnqU++m4kkaJjVTPfSKY9khNuM5fFW6qWE202CyId2ikNaDKnYo2QYK3x2R3Gs+XqUDPEb4cM+g+D7ixWxBB7gtEc4EJkei9D4UKiUX6zEmcQFedN73qOGyZxdLR6vt8rn8y70ebT/uR3lC0ZeMq9CXKgVLRaiKrWi5eGjj65Qwjfu6yor0kWkRK9TJLSj+sZ7WIvA+5YIl4mfvIlSoComWMwWmOmVp54ZXHLmCIWVrtiqlZiOSdvj5T24iYQ9GmqcHkHSHDg93TOiEEKESm/x8qxt+GJJLhHi4eOeHG3Hn6/uiZQYh8iDYFAkGfsr6nHnS4vpfs3zEnC+/fuGPuiaEUHXDXZ/ScT3wwW76b2O9LgQxIZZERVqoUaAGk4iTYuqiDMDvSIRuzNF7HTbwK3NFL8Qii8Hk8NEJkPx87tZmNiNgVCdLEkMhLqpMZjn8WhvuJyuH8f9elbr1rktFK0k3gIx55+D+miacgVVv0tlXW7jocrFbhOujFzJxEAlEQSrLVkywWSyksI0CxLnEj2dfMEGxG4KVrCs+kXc/OTHT8opr3GihJR1Gb0WVtShpLIeRZVOOu4Sr6XVTjgsKp65bQgRYqhQsq/P2oJ35247YvMTRoT/f9f0Rfes6AP3awzet3zL3go88Ppi1LmaR+Lsdnr8l4PQMS0yKImzus8vr8UfXl+CgnJj6nW4w4zECDviI6zUuDiQFB2CxCg74sJtiCaCt5nVA70QD5H64XoOpxqih0D/ZeqN2CNssERSgx+qUqKooWESJ3XO5ceKnH1KvOWux+V1al5tru7V3nND+6GVzFseWkm8BWHBP0e290C7VZa0i6nCZ3FdZ9cBb8PKatsgcVZ2RJqymcjbAVW1CPcJ185TSt7CUgz3BxOSIG5mbjpSXesiRe0isq5HZIhFkJhK6nvl9kK8+sMG7C+rE8qbST2Yq8FiUvD3mwajd9t4cYdvl+3GU1+uhtN9ZOJ95Op+GNsrTcy8CQYm8U17yvC7l+cTiQfZojYIzKSin7p9OJF4dFCFz4Oq63aX4MHXF6KW0hQMnPZQamSiQ62IIRLn/EiLC0NmQph4jXBY/L2nMwOyFOH34Q22VKsJ5jAZphAqSyZzSjPPZDF6eYabhQdBXW5PLeXHYp9Xe8enVX8+4d5lVf7LteIMg2thK84wFv57ZLok6zdqknS17tM7cDUTio2UIPE3BcP3resykbYNqiVMkLfYNCkAJsdTVprsmtFRT2q2nsiwut6DnMIK7C6owJ6iaqGmK2rqUVbtwkUD2uJXE7rBRup62ZYCPPrmfPruyFt5cGNw/+V9MWVQW5gUBYs27cP0txaIhiEY+Nqx4XbcdEFXjOmdQXwU3J3C8+BX7yzCg6/MRQ3FuTngAdNn774AbZOjSJUaM3sOwpgZ892SXfj7B0uO6O5pDBM1Dux3H90zHb++qCfsRJ6ikWhYZlyEolfDs2n8jfIpKVfjggFlLnoJpANUG93b4YUueUXc2FcuRAMF9vpTrHgQvY6Mcanboz9VZ9Z/mnrXvBpxsVacMRjOu1acESx+eVT87eMyr6NK9Iwsy1dQPYlhshaDfFS5hFrjN6S0VXMYbCEJsNijhftEVni2hUKV3h/os0TnnYpgMplQWO7EU58ux8sz1uHjeVswe81erCGC3L2/kr6rRWWtW8ySiQy1Y1j3DNhtVniIoxYTIZdV1/tTHBycxJS4cAzqmkH3U8TvVmwtQGlV8JXiY3pl4p+3jUXHjFgiHLlJfAOB88hkUlFcWY/teUdf18IzXbq1SaDrt0Gow0b5znnb4Hr+a36zdCc25hT7f9U8cFly/uQWViEpNhyd0hOaxF1WVd56lhpJH6wWiwjGAyz4MUGHxuXEgmEzwobYbjhAhe5VoLuIzX28fJ9sUPJR2fjdeBR/L68e02Eizs/UdN8lFq/e+doLskonj0vY/8nMvNapiWcIrSR+BrD6ieERt05sd7nsw2NUQe6SJTmOB/0C6osVEqtLSTbDbI2Clcjb6oihCs3kbWxvGqiAJy1Q5RavRCSNv2MSryQl++WCLdhbVHlEBRpqt2AYkWB4mAM+XcLSTXnYV3zknjcPgPbpkIr+ndOIOBRBoEx4q7bnGw1ZA7BKHdk7CwO7ZgpyO1JeKArPzlHw9eKtyDtKHBgWUvj3XDYQXdskCYJtmhfG/cpr3CipqEUxhWMFD4oWlNWiV4cUxEaFGWmg+yh0fZPZjIUb8vDkx4uRV1IDF6WdiTw81EHK3Sp6Xrwq80hlddyBr8WBJLmkWSBrZGs6ETv/00md60zo7IUxBmupGFTqlXQkO52gaHrKFaNTij/8MW+fP5mtOI1oJfHTCH0a5Iunjh1rMivTqT7cZ1Ll9qRuJKoTjcjbBJM1BtbQZFgcsUTedn/l9Vfgkx2oEptNZvEqMak0+l5RefDUhFXb9mF3/pEVLe+uN7xnGyTERBAxKVi7vQBb9hxZtTKJD+2ehd4d0+mTLFT85txiLF6f06TBMJtVTBjYEd3apVKPhc5uFNeGwUyk+PO6XLzz/aojNjwBsNJMiotE/y4ZlBeG8m1yXcqjLtmJ2F1QjnU7C/y/PAh2m4TYeAqjMTslGMqq6uGiRrtfl0xqONgtpogGhydBfvTTOsxdsxvrdhVi8ca9lOcF2JVfDjedHxURRg2cXZC98Ti4IPE70SAI3W8Dko0IwkHvLcI2fZqbXg1lzoHJnF7siiz1pQwedfXopJiLR6fu/eSnZnR7WnHS0Eripwkrn72gTWl02+nEV3+SFbkP1W9TYKDPCFwhZJhssbCGpcHsiIdqsYvKZOwl7a9gJyGw6gsQMwe+b35ZjVCFoaT6VP95ouHwn68Sea4hZbwhCHE1BA/qje7fASnxUSTVzLBYTVi9NQ/VdUf2i7M7ZmTfDggNIZKiOH0xbwPWB7lXuMOKycO6IzMlVpBew3Q1DLyrH8+lf/7zxUSCpf5fHx1MvBwPB/UGGrocGgaDbNcgd3+5/1cH0adjGv508zgM65GNuOhw6oVUos7p9n97EAUlVdRjaYfE2EjhKuHtZosrnHjpi8WUF8Y6G+6NFJXXYAMR+qINuVi8YQ8p9CphEzGk4m289zjlFadVPPw5SFxPLHDjwrOeqEzUMHq1Uc/ILcgcZK/M4DxDislclaUoejtU1vVhU0cm+Sb1jNn6+eLC5g1EtOKE0EripxgbXr4g6tdT2l1Hde05RZIvpEMO4TohixfkrTF5E+lYomCJyIaF1LdqdogKafi6TwKBCwVPREGVnRU3zyXn2XP7ibgXrtuNFz9fiJeJPH5cvlVMZYwnFR0RGiIIglUix4NV7XZS1Ku37BXp4rgHw6Bu2bh8bF/YqPsfIJjZy7aitPLIroeyqjpBev26ZsPtAz6fs5ZUf1PyTaS4XTamF2IieRXiYfKG4mu1WrB8Ux7e+mYJXJ5D3bX86LOM5BihvN2NvquscZJCzkJWSlzQ6/Mj1sqqnPhg5kp6bZqmMf064apx/dAhMxH9Omcir7ACG3fl+789iAQi4cvH9EFEWAh3J6jhsmDuqu346ud1QXsNAUJfQ72hOSu3Y/6aXUT6daLBs9tt1HuxiXQfruE53sD2x7bIPQWTGgqrJQYKKXOv10nkbShzhuh16NxBkBJl6BeYrUqvy4cn5I1pl1TwzcoC46RWnBK0kvgpAu8s+KdfdhshydI/SH3fT3QQw3O7DfLmgSImb4nIOwKW8Cwi8Cyo1lB/5Tl5FZEVmplIm1UbHUBxZR1WbM4VJPTiZwvw0ayV2LWvFLX1bkG0C9fuIvLLRQWpwfjYKERGhApiYDXO/lkmt/Zp8Vi/Iy+ou6CGFHffLtlIT44VhLc5pxDfzluLmvqjP2ymqKIGw/t0JBIDPv5pFQpLm/qxs+neV40fIB5GLFw/jdLLgRsOVsvPfzoP67bn+X95EClxUfj1laNQUFxBirjSf9QAz5NmUhzdv7Pf537otfmpOzvzSvHBD8ubNA7sFmJ13ZvIW6HGsrbeg28WrMeuvKbupPZE8pwOdo2wsqYf47uFG7B2296jun7cXib0aqygcvphyWb6Tb5wQbVJSxQN5wG3yEkP/CxRM6y2CLpfrLiP1+sSQRi1Lgn7pvjzg6La0aFJ1hA94srhybs/mpfftNvSipOCVhI/Bdj2xvjs6Bjb76leTjOpUh+vF5Igb/qOu5+aThRjCoM5jMm7DRRblF9F8WwFQ02drMDqm+dIc4X/bPZKvPHVQrz97RKsIiIvD6IkGSVEpks37BbqeFjvjkLl8SSz+NgI9O2che4d0rFx5z7k5Jf4f3EQ7DrghTWj+3cRLolldJ3vF64Hr9Q8Gqqq6xEVGUY9gUh89tMKUsVNZ7V0b5+OS0b3Eyr5cPllpV7Amq178caXC1Dtd00EwEQ7cXgP3HPteGzfW0Q9i6YPv3G6PRgzoBv1Rhz++xy8tokapuWbcvDdgrVNeiM86FpOcV6/PR9b9xRi7sptmLN8s7heYwzq0Q7jh/Qw1L6fdKOowcyh3kdeYfNdyh4i9H1F5cgrqsAQKquYqHBRVg3jfCqCaiL1b4+lECXy1OOuhcYPD6F7syTn6bGyLDsoT4ZQPvW/aniC69JeGds/WdI6i+Vko5XETyI2TLvC/MAtbS4xmdX/kl1fScYdJhbr+Cs7u04gm6CEpMEc0Q6qI54qBLssuNIFSOk4wwFSOxj40V21ROCPvzUDz3/4E35esRX5VNm9vH6/GWC1N6RXByQnRIteA11UqGQrqT4LKdJ5RFBMIo2xr7AC3YhsO2anYNbiDfh55Rb/N0cG51MtNQI2doVs3EVK9lD1zvk0ZmAXDKY48ZP3g6WZ1SJn97vfLqb0bhENZ0PwNVITY6gBq8N2ItqdeYVCPTYEk27H7GR0apNG33Gy/dcWrwq+nrcaKzbs8p99EHyVUmoAt+QUYOn6nVhHqjoYgVMUcOnYfujRMZM/iWvzOITDYcVnPy4XPYRjRXl1HTKo99OtXbq4QSDOh4Qg+XXcwX8PkyWE4h1PPb0o+LxOuInMicINVS6yVae0IcUHfQxUX/ZVI+N2fDSvsHXV50lEg9UirTgRbHthfLY1u/5ZSdFfV2T058rP/mUB4TckGiTlYo7tDUtkZyiWMH9FOEyFO4bAxMUDjwbJHAzsL129OQcf/7AUJUTIx4pKIoaFa7f51aJxTXojvhtASnJAj7bifWM43W68P2Ox8OEWlhzbwr5NpPDf+YYUdBAVznuwpCXFisbpcA2fmRqX3fuKSQFvPNB4NgSr5+9JRU/736f4hsg4WINWTw3JotXbxYIrxcTK0399biCIgDftaOqiORaYqHfUMSuFekkHr81pWrV5D7bsCj5w3KdLFgZ0a4PIcAdzdBNwOrici6kR4d7XgTj7A9uI2WKCxWqGxWKmvGyQrhMIDPaXh0WkIDVzKBJTetH1w+goD9pzYPcP90LlMEWVbvRB+eyDR7re8tW0RLv4cStOGK1K/ASx58PLbb+elHGpYpGfMZnkiUTVZvYVM4EYW4MSgZtCIYe2hSmiAwlxIm+yfaIgQxmdSCBVyKTF7+vq3TCbmMgNguNX3mflybdnYPOuw0/fZUUdFRYiiDcI58Hl9mIcdfvtdit9MuLMqjw81A4rkcF8UrvB1GZpRa0YtNuVV4TtuU2JyUKNTmMFzOBjVUTgPJ+6Mfh+N04ZjrTEWKHyDskLCmIsgdL+6U/L8dWcVf5fNQUTud936z/SFDzwy72QuOhIcS5fn0m3oqoe73y78LgaRUZUeAiuunAwJgzvKaYXMgKutA+o4Vuydrs41hA2SveDt1yMB2+9GIN6theDsdtz9jeJP/cCEmKj0KtztlDj3PAyoXMZ82tFdT02UyPJK28jqWyYzA2cqC0arQrPZAkJjaOQSHHT4HZVkzr3iO85qhxfaoejqRc1zqs7Mq7oH7fzk4VFrar8BNFK4icAnjYI3fcnUhiPqoqcbihvrhAsvqkDCVJEjjTI4Z2hOhLoKyZYrl90TgM1czyBKyXPwCgurcJns5bgXVKvndqmi4FIrtpM7ss27MQz737fZAYGIzoiBGMGdsX1U0bgqomDUVJRjRxSsI3BfvNBRGaZKfGkrSjugThQ5U2IiSTluC8oSfM984pKUVBSLhR9Ywzo3g5xMRHIL2q+/zc2KhzXXDQMMRFhh8bFH3hAkwdDn3jzW+wvObEdVKtr69EuMxk9OmUJlwq1DmJmz7rte/DZzKVNXD3NxdhB3THt7qkIC3WIQVSONzc+7P9/+p0ZKCo9dKCV0alNCm64ZASVWTjSk+Og0vnfL1jdxJXF5Z4UH43RVK4iPxQVdU4PNlLP4bufV+P1z+filU9m46clG4nwqxFORB4XE2VMM2WWbZCXxxMM4ybbs4QgLDIVFls4vB4nXPXc4NH1mcyNtpnaQ7m7pkrDLh0R57xxRMrW9+cVtE5HPE60kvjxQVr3yriJZpPypEmRLyXDtfBOesRrfjsmgzVFQiLyVsKyIancBWY1d+Lqmysmk0lVrROfzlwsCOvDGYuoou5FHJHcwJ4dxHleIohn3/0Bqzc19d2yGnzk9stx742T0K9rOyKrJKFs5yxpOgDJc4C5ko8b2osqOsffSAOr8RCHDXZqSOYu2wBnkA2myiprghI446oJQzG8b2fMWbqhWYOejOy0BNHoGAry0LzkfOHj385bhfe+/tkgpQbgcokMDxU9CP6O3QmKym4iQyU2BhMsT7Mc2qfTAcXKPYEFKzdjxvzVTeLssFlwzcRhGN6/M5FtGIrLqoL2UHjvmc7U2KYnxYr7ctx5+ubiNdvxPsU7WIM7bkhPXDSqn1DsHo+G7+j+c5dt9H97ELzQ6BeXjELX9hnCPbN59z787YVP8fpnc6hnsgI79xaKxocJfOm6HUL1FxSXIz42EvHU4+DrG/l6YnZKl6BXBY6QWIRFJFNczKirLYPmdYvvOd3cMKqKFAdNGu3T9ZSLhyVs+ezn/a2LhI4DhlOrFc3GopcHRK194YLpki69qcryACbLA1uWknWy8cJBxB0zAHJIKjWTJhbgwp96XIG72vSqEJFarFa4SO3PXLQWd05/EY8+/QEWrd7CO8yJ23/8wyIxs4Gfdu7TJJRXBu/ys5JLTYojJRYKp9crHuvWu0sbtM9O9p9xKJZRhd9TUCquezBeRkMxpF8XUvTd/Gc2H+kpsRhNqnRI7w7+I0cHP+iCVSur4gPxoMDT9HbmFeHlj2bixQ9nCgJuDJvFggdvvRRfPv8QvnnpEXz3yp/o/cN4+S93kXLt7j/rUKzZshu5+0tFr0ale/DYwB76HMjvhuCl8TddMRoP/OoyPP7wLbj/lxeDt+ZtjL2FJdieQz0XKtfAsnluQGctXouauqYP0+EtCPr1aE8NpsNQ7NRDmE8NSeNGisHz+wf0bE+iQRFbFX80YyG+mbsCe/c3nUXE2LlnP1784Afc/NCz+McrXyAnv1iUMU9J5Xg1zONjDpR2fpqQxR6OlMy+aNtlHKnzFEor91CNuPPuk9RehBDp/0qR9Pfee6j7RPFFK44JrSR+DFj+wqheFl/4O7Is/4loJNpYccnf8B8NspnUTHRfSFHdIfGCHSYboU7IqI8z8FxrXjjDrpoFqzbj19NewF3TX8LPKzY1IZPdRGRvfjFXqGQmleH9u5HibFrERWWVWLx2G9zU+LCCZS9QGnXT+3UjAiAV1RgFRaVYvmGHQeLcqHDc6JVXerI6vfbiEYgIc/jPPjpCbDbqNUSIqYRXTxoupvI1B0yqn/6whPKE51YfzCP2LW/Yvhf/fPlzIsimC2sYdU4XNUQlSEmIQ4fsNLTPSkWPTtlIo8YsN7/Qf9ah2J1XiKfe/AZf/LhM9CiWrduO9dtygxIobzMQHRFBrbWM8BA74qL5vf/LBgi1WakBjRW9G65+rMLzCsuxbgtd1zjlEGSnJWJQr46ClJnEd+4twpZdwQdWh/bpTKo6WvTU2IXy46J1/m8OD77nHiLv5975Ftf97kn8i8h8Cyl4Ll++XyCPjzn4y4czQUyfjMlEe+Lo1Kx+lHYrKXHucfBSfmNsQpGlPnS7tz94pNs0foYsx60VzUMriTcD3z013rLkudE3qFDfMcnShfzMx4DaEwOXsgpTeDuY4geR+k4Xxs+DSuKVVNHxBMXEU85sgpDnLd+Ihx5/G7f88Rn8RIqNCelw+I6UFxMaq7yRpDAFmQTB4lVbhN9Y7MNBRK9SxR/at7OxgrAR2C0we8l6OF0+YzFJg3jyJle9u7THpNH9/GcfHaEhNtjsNupJy0iMjxFLyJsDp8uNzURgIl+JGBrGw9jb/MjghUjG8zqNgUsmMO657CV1HQw8oMn5+eXsZZizbAOR3OPCnRIMTMyh1JBxeTGRryVSDtYjiAwPQRKlmd05HG/OT24YcvYFb0h6d2kr/NaiRaDrLqWGpKyiaQ+L95QZRCTOLi63T8OshWsFOR8L9hYU45m3vsavHnkOW6kxZJs4JI+PM1DhiFk9Zmso0tsORduuFyIimqdvHpzB4n+wR6QkSY+qId4XPnikc/DuUSuaoJXEj4KF/x4bFwPv34kynpEluWPgCTvC5KhrqFgjYI0fIKYOypZIrmeGCjme4FcwZhN1Z+l14aqtePiJt3DPn1/ER9/OF4NtRwNX3BnzVlKlALLSkjCkTxf/N4di/fZcbNyeJ5Q434sJqy8p8XYZKf4zDsWazbvFLBdetXlovElN0rHrLxmDlMTmCaiKqhp8PXs5kalEvYIqlB7DTI+iksoDqjQQB05DTa0rqD+5IUIcVjH4efB3JjETJvA8ysOBfelFpVUi/z2HuceazTl4/dMfxYMv6OLUkOb6jeRQpCTECFKmfpu4P6++XL5+R9AplQ67lXpTXUm5ckOroKbejZnzg8+6aZOehO4dsqhRtoiB5hnzVvi/aQreROtI2L13P74nG+LeAi9ECuTXiQYycPEam9gBHXpMQkpWX+EvDyzd52KgRlAmVX4ZJPWtdx7ufCUdPnrrfJ6jlcSPgAVPDO8hW3yvElH9hqREmJs3uhbgNXE6zBGZsKeOgCmyDdkcuxpYdJD6OI7AW6byAJqxR0k+Hn3iHdz28NN4+/PZKGzmTAt2aVx/yWhMGDVAxJAJayIpZJ562Bg1REiLV28W/nDhl6XzY6KjMLRfV6prTetNXkEJlq7Zaly3Udx54U3bzBThvmkO6klRz1+2XnSjY2MiERra/CnDxRVVgviN5eX+OFD8nUSuR1vExFsPCF+v/3cBcuFG+UjgKXrbjjBNk5FLSnrx6i1iHnYxKeWC4uBjdKnJcYiLI2VNecbx2U+N0qoNTacVMtKT4tCLGlbOJybytdRQbMsJHo/eXdshIy1RNCIz5qw4rFtp4qh+ePPx3+NP91yLbGrkD4dl67eJBVG8MdeBfD4JQfjKyYpsIdHI6jwa7btNgD0k5oB7hV1VvLcQEXk3auaef+eP3ae/+Ife4UasWhEMrSQeBPq0afK8x0dPIWZ+X5WVSaT8JGOfEDYyJj0bQpL6IjRtGFRHDNdHYZwBUjjWwIqH3Rrs0/7Lsx9g6p1/w6sffU/kfeTtJvpQxf3V1RMRQV30iaP6450n/4h/PXQbenSmRoXiwyKmZ6c26NiGt3htih8XrBYzSIzFIaTGKX2Txw4U/vTG4K4vkxRPOeRudsP4sxLm2Rjrtub4zz46qqgR4bnkyaRMeTZHc8ADhbwQp7i02nAD+e/PLozYqAh0aZtOaU0T0/DYjcQhSsxIcYjAjWTDcuKuflVtHfVajqzgecBx9aYd/k/BwTbQjhqyqIhw4XuvoHwNhgUrN+FNUuy8q+OOPQVYtm4bEXNwwh1MvSgeNxBL/xUZ85atQ22QwU8bNRyDenciOwgV5fn5zEWCDBuD84jtZdSgnrj7Fxfj4+f/hF9eeSGVH/uuD8XWXXnUaOwWg5yB/DqZgWPHPZGEtO7o0u8yxCV3EvcNqHImchITkXTkEQvcL7z2+47BV5a1onWKYWPMeXZ4SK6c+xtVkv6uqHJ64CG8XElZQ1hC4xGRPhi22A5UsYj8BIFzN/H4ArsF9uYX490vZ2Pak2/h+7nLhEpuDjoQYT16340YP6wPbpp6oVBWXHmZ1MT1KXIh1HVmF8vSNU19uewe6NohG107ZguSZtLn+curN27HjiDEUkkEzmo7PSVRnN8wDTxD5ydqFFiRNge8KGf4gO7ITE3EDz8vF134ALjnEEbqnAmsTUYy+nZvj6F030mjB+CKicPRpX2G6LFQdMX9uYz4vMsmDMPVU0bh6smjcP2lF+CGyy7ARWMHYfKYQbh4/BChVnluNPvPRbyJHNnfz+MAvbq0Ra+ubdE2PRnts1PRjkJyfAxSEmLRjfKH48c++WAzUxjs+rj2krHoSdeZs3gtvv5xsZie2RhV1XVIooYri9J9+0NP4tuflqCqppbKzX+CH7z1wO9uuxKZpK6558ON5HNvfon8wqb+ex6ove3ai0QDwuUyf/l67KIGojGy6Fq3XzdFpJd7LezWYRv5huLQ2E3kpMYygXoMQ/t1o7ziwfkTs/OgQVxUEjNYouKzRXnUVhVR3IypiOziI9BpUhddl/tMHhif+9WioqZzZs9ztJJ4A3z/2NBURZcfUxX5d2Rbocxrws6ohnHFD4lvj8isYbCEpfBB4ztWSccZ2GgtFhN+mLcCD/7jJZSWH9sSdZ7j27NTNiaOHihIgAftqHYcuD79ET5srgwziSiZhBqCKzx3cScQObI64vO5i19f78KPC1eJ7xuCB1TTk+MxoHdn//X96SAS59WMi1dtwoatu/1nHxkujwd9urXHoL5dsY1nW1DUB9P78cP74uJxQzD1opG48fILcNWU0bhi0ghcfMEQDKHv2xDJ8pQ/rt7GTAiOgyTcDbyTH8/k4YYrNMQhQmJcNNIozunJCcK3zQ1cIN58jay0ZOF+unBkP4wf0R9jh/Wm9wOMY/R50piBohEZ3Lcb+vfsRI1epiBWXsHKvnQmQw4hdhvuvPESsfPjlzMXYuHyDeL6jcF2dOmFw1BWVYP3v/hJqPzGBM7gRuWuX1yKcIozuzQ4b9/6dKboiTTGBZRnV1w0SpSfxWJFHZff/JWiQW8I3pyMXVlx1DjygLLb68Xjr3yC1Ru2+c9oALpWr27tMGpwb5G/LGGMvD75gQufnxnLRG4PiUJ9dSmc9bzoiefwS8KuFVlKpfQMn9A3rqp3WszGeZuKm7e44DxAK4n78c1fBvUwm5WnVVm+iiq6zBVAGC917xSzFdEZ/RGZMQiqNZxMi1QofXeQRE4sREWGY9GKDdgfZPWihRQnuwVYATYmVSaPMt6+dWBPoa6MxTiHXptnyYQ6HFixbgtyGqjdACqqazF+ZH9RsbnSsK85jMiPiai6pulCHV6Gf8n4YYIs+fzAfZjEN27LIfJab5zYCOxX5gagS/ss4SaYMHIgBtJrspjyl45JYwcSUQ/FmCG90bt7B3Rsm07fxSI8NES4azxEOLyntlhq3iB9BwPfhf8EggE+nX/DgSmt8e/4OA8uut0+uoePGlZ2D3GjpJK6tokGgR+NlpIYh87tMjGwdxcitl4YM7gPJlPDwvHt3D4TPTq1wdihfeiaEl5+72tsP4zvmstiKjVKM6jHtXXnHv/RpuCpm9zgcL6xDbz83rdYsnqT/9uD4IbrlmsmoV8Pwx3B8eZppXOXrGmyTsBNDeeKdVvx87J1wlVnJcJfv2UXNaJ7m/Qa2M1136+mIpsaTe5lNc63kx+4WBWERyYhPDoNbmc1aiuLRflxuXH0FEmKoFIcYQ/VrFf1jVj5+bKy41s2e46hlcQJP/512EhFll8wqcpgfxeOjIqthxcrRCK+42iEp3QHPw1HKHDRHSTDC3QLTyDw3WKiImAm8vzup8Xic0OwOv3rH27F2s07URzER15UWk7KMAl9uvM+3GTpja9PtSOUiHBvQZEg2MbqrJ7UdRZV1GEDeop7s897/rK11M1fBFeQVZijibQuHD0IsmoofeM+xgyVPfsKsYQUYwKpX/YPMxkz4d92wxTcddOluHHqhUJZTxk3DMMG9hBuBZ6Gxy4cdnNwQ8BUwmXAC4l4/xT20zMnG/kdCIemMRCH5oUj/85gEyNwfgQCk5yPp8PRex4wZv8zq/w2malCoXODZDxqTUJ2ZjKlP1XkA5Mxp4tnznC6UhJj0Z4are9mL0ElqfHDgQmYy2vG3KX4fMbPWLRyQ9DZNzxQ+uCd1wlf+coN28V2tnGxMUTOu7GBCDoYyiuqRTnNW7wG6SkJpOT7iXIoo55gYCn/xVRut1wzxbCXA+V8KgPlvz/PbY5IRCe0pfc+VJTmUb5xnEiRU/7ReVYSK4O9kpowvGfc6pkrmvHw1HMcByXLeYiPrrhCCeuaf6WkKP8wqXIqzw5TKEfIpsigdITGZSKxwyjYIhKNvVAaEeDJAnexq2vrcOXt07B4xUEly0bNpPnc33+Hj776CY/++5WgcRjavzte+c+DRIqxpCibEq/NZsHPpMxuuu9vKChsunqvK6nj3995LXbszsOM2YuxdtNOodoag5/x+PYzjxLh92hyHyaqImpkdu/JJ3KLEQTN92XyExuBcfWkuHPsRRIOvG+anrMJXEbilUIgLbzknVSjIKaaeif2UuOWS72gDdt2iR0M2b7+9+bnotE7UdxwxXi88M8H8PgL7+OvT79FirwjbqDGsra2Hq998C227Mht4kZrDJ5Z9I+H7hCNxOv0m917C/Div34vhMHhplSeSlDOCWLn7MzdtghbVs9CTXU55TVPhaV8FpYjVnzOoB7ag795ftvRVzWdwzhvlfhH04aH2GIq7yLy+bukSAli7xOueKT9mFSj07ohufM4WMPjyGr87pMGiu1kBro4ddsd1DW2CBJl4utEXfdfXnMR7v3VlchISUR6aiLmLloliLIxeEVlegqpcarAogo0iitXhtjISFJz67Ezp+lqP1bzX81cQNdfjXwi+WCLVBiTLhhManqCUJyMQ+5Bn0NCHMhIpe4wqWpOE7t7uGPD3xmBqU60kCKcyjw9bcGfDpEe/zFOK6eblSO7N3gaZfs26aTWuwq3RydqNHt2bi9UNPv3a+rqUUdkf6xgN8ujv71ZuJv+/uxbolHIzduPGT8tEaJgIPXi2pHq515N0WGmPDLKKqqQlBiHe345FReM6I8BvbuKAe9D0nlag5GfPGYUFZeB0Ih4VJUXoq6mnPJWFr01nm9A+U5yXeo3vk/M1u9XlDR9usd5gvOSxD+fNjzCBN8jiir9kQxGDGAycTPbsU84qeMwJHUaCbMtTKir4D68kxtkRabudwzKqBs9pF93/Pn3t+KySaOoaxxFXVwNUZERglxnUve6MdhXXlxagXEjB4qBMCbthtemT4Jgedrb7PnLxfmNcTRFzL7X395xDQb06ir801TTDrlH4D4B3zMdMCpkkPPOp0B/RHmI5eXM7GRmPLOmY9sMDB/YC6OG9sWQ/j1IDfPT+zWxEMrlPrJyDqB757a4k4j3i+9/xnuf/iDynsHly2TOg8zDBvbEtPtvET2jQmrsi8sOs+aAfjtySB8kxsciLTnBIFKKbLA0na5Af+i/hLCoRETHpaOutlyQOceLU8o9PFmWk3zAkHF9Yvb9sKIk+HLacxznHYm/O214jEX3/lOR5dtlSbKIekWGAs1HpB2K9B7jkdB2sFhJJrRjEOM6FYHrn5WU+IjBvTF2WD8kkzISftgGg0qpKQlYtGId9hU0XU5dWFKGlKQEoaLYwBteWwSqlBHhYfiKKnxV9eF9sY3Bg2Ts+735msm47tILxb4cHNcm128NzQ5MQrwLIg9E88BtdmYKqfRumDR2KJV/L+EW40HlKgpebjAbgQdcJ40Zikfuu1n43Z986QNs3208wLohmOR+ec0UjBk+AP17dhGvvPnZmo3bhG01BPcGenXriC4d2vinUZ5ZAj8YuDEhEREajfjU9nA5a1BevNdoECmOnAxFkqPodeiYXtHlgybdtW7evHn85XmD84rEP32gX4pJlp4l1X0dfVQMsmNj98EREYc2/S9BTHpPtg0BNqDTHXggjKfsiYciNDjO7yMiQoVP9fs5TecgM7Huyt2Hi8YNF6qdz2cc+D0lKjIiHPmFRVi/eYehpg8DPjshPhqD+/fEXTdfib8/chcmjB0iph+y2gtcszWcSDCUJuenWEhG73mvnMz0JAwb0AtTp1yAoQN6EMmHirJ2Ol0i/8cO74+/PHQnfnPb1cjOSBGzj1au24IVa5rOXMlITcS9t14tenh8n8TEWPG81M+/myMGtBuC/eY8ljFicF8xvmHUjWDxPjOBBRXvU56Y3knYeklhDrw8bkP5yK5Q0iihdNYIU8WG2l9Njl/98bzzZwrieUPib9/fr5Oqqk+pJmmKGOXmf1TquuZFeFwG2g64DJHJHchATq3/+2iBY8YRa3ycj7Hvk90rK9ZuRu7eIItxSGFHRoZTRewj/KBcwenHB37PjUO/np1J+aWKQSye7dKw6x4ZESa+v+6KifjD3b/A3bdchaHU5eenv3OeiOdaNohTazh5gcuHiTPQM+Sn+bfNzhCN54Qxg9G3VxdcNmk07iFS7tqpjSgv9orxg0Fq652Y8ePCJg0zq+vyqhqEhRH5xceI7XSff/MTzFmwguyc73YoOrbPxtgRA8VulaKGBInnmQxcNbiHnECK3GS2oqRgN9wuJ+WXLBQ5gee9Di+t0uTBfTKWz1t5fjxogpu4cx7v/aFPT1UyPWM2yYN54QDVETF7gDewikvvgrb9L0JIdIrxtG4hQYzftTRQtRKLg15//2vc9/C/xEq/xmiblYZJpMZZpV0/dZKYZ3zAB05p4znQPJjGvtGffl6Kr2fMRe6+/ejfqzOGDuqN3t06ITU5ARoRAk83O/Db88JSWhD8HMuELuatK0RiBF6gozXohbF/fdvuPbj+9j9iJTXuwZAQG40JFwwVr+988i325DVdL8CrN1964lHqyQ3zTy1tSvItAhQtFifcCO3YuBiLf/oAVZVllE+KMSZA/0mk1VMePQNf7b8eejs/+BaV5xDO+ar53u/79qFq8IzFLA8wCJyokFLNlSI+sxs6DL4MtlB+jiL1vlqo3R6EMfDK83xvvOMhzPhpgf94U6QkxeOrd59G9y7tG00HNBLJ12F/d3lFlfCRx8fGwGa3Enn7jOmFB5RaK3ufeXBZBMqh4XtjQJ79w3+Y/gSefuk9/9HgEL2pA+V6KK66dDxefPxRsdy/sauu5YHqsaxQLkjI2b4a82e8ifJSY8CTNYfgcl0jDaK/rGjKow+9veWcJvJz2p3CG1mt9+66z2qSp/IccAYbMg9ihkYnoOvI6+g1SfjExSBKo+5bSwxsoGHhYWJ/kZlzeEFO8JkMVdW1YoOnsSMHC7JunD6+Dld+9rNGhIcLdWNMCeSG7tBzW0PLDVRYYqk9z8nfsn23mIESbPbRkRAeFobpD/4aXTu3FwQe7D4tLrAYo9eYhAz4PC7s2bmObNpo3NiGFVlWdA3pXt03b+66snN6+uE5TeLT583TpwyJ3yLrSrqiSB2Zv9noufC9rjpSnS5EJmXDZHGI5ttQ6S08UNxZjEVHR+HHOQuxr+DwDwvPyd2HYYP7Ij01mZIXPH1M5gF1Fuz71tDyA5N2VmYaJowdjoT4GDHnvKS0/IiD1w0xcmh//O6eW6AemFbY8gPv+cMrZ3dvWYmlcz6Gq75W1G02ZaN34it169rDidaIr79ZWdDSuxYnhIP9snMYb/5hcJpd1p8kYXqJGDgiHqS2nMpcQ2qnweg49AoxJ9zY07hlQ5A44fFn38Df/vMCKqqO/ECF+359Ix7/xx+NkXyDq1txjoIXFoF6aPm84GfmPLz/yTeYv2hF0OX6AfCCofdf/y8umTTWsJGzAUziioqczcsx96uXUF66nw7xs0oNA6eOdQmR+MPOXUmvkZBr+ZX6BHFekDjj02nDU3Sf+1lVkaewG0EhJpd5fxRitpTOTORXwmIPJQMw9mlosaCo8YNw337vC9x276NwOoOv9ONtSa+9agqup9CnR2dDbZ9REg/cnBPgf+sHu2/EPtKiEp4NJknxZCXAUfUTh8CBt2cqHRwvEii8xw819vn7CoTL7c23P8HCJasOUeaxMVEY2K8nJl80FldOGSe20uUiaNng9JH4EgS+DD8zgZfkc4LF7BT6it1BFT5N/71zR+Ib5wOBM86GGnPS8PZvhibaw3wvmmT5Ir89+AMReach6DDsKrHgRxdE3nLBarzO7cXl19wuFFdDhIWG4qILR+H2W65G/749jeliLUBhcRdYZDb1gQyr00U+e70euOqqYLOHUV00Fli1fFC33Vsvem6KyU7lwU834r4dgUhdrFltSO5nACK/SZUzSorL8N2M2Xj9nU9JrWqYMG4EJo4biYyMVLFLIyWECPws8DhQmpjA92xZjnlfPY/y4n1kTiYibnYVimSU65r+QHXSltemTxer888LCLs7n/DhXwYk2zzKc4osTxF+YpndKpwRGlK6DEP7wVNhsoVRk06NeEvOHSLn776djcuuu1MsBOHVmEMH9cFdt9+A4cMHUDfZwjsEEZmcZlsOcJfIVAr+fcp1ImuvxyUIu7ayFHXl+1GxfzfKCnaDnxTU56I74IiIFX3hFg8i7Or9G1G85XtYHLGwRqbAEpYEkzUciiWUGiMrCWEiUE676GFwGZwpUqcy4OmJFOfKSmOP7nDqpTHjiXixf7GlN5wcPbYlRcGebSvx8+fPoZLshxj9gALXvFqZV8MfqxO3vHI+ETiDkn/+4fNp/TNMkukpVZEmc2kbgyWcGaTIOw5GmwGXQLWSIm/BhCIrEmpqnfjNH/6GvdRtvuUXU8X8cHuIA5rbfWaEIOWh8RxF3m2OVLarHjUVxaguK0RVcR6qS/PpcxHqKkvgcdbSucYsg9CYRAy45F44wmNbdJ4fAMW7Zv8GFG78yvgsGQ/XYBJXbREw26NgInLnV9UaBcUcQnnCqpgH3ih9Z0ili/1Q6NaHm2bYUiHqJ+X53h2rseDbl1FZSgQubMxIh8+nlele/WEbtr5620s4Sxz7Jw/nJYkzPnl4ZLrN5HlaNcmTAybNjwzjPdISOwxARu/JMNtCWjSpsC95f7GxtWxKahJ8/OCI0+0KEq2fQcZMTjXlxaggwi4vzEVlUR5qy4tQX1MupoEJBiEiUalLzKQnfktqMCQyHv2mkBIPizk7SJzSW1u0GUVbZxgE4w+kB0Ue8OwIJh1FtRGph1PPLkaQuskeB8UWSQLSKgSDQeYB62tFUHDekq3kEYEvnfUmyksKyIZU0ZEQOa5pZR7N+5DdG/babS+tPO8InMH5cN7iuweGp0ihvhdNJmWC8KtxxaNKxT7y+Lb9kNZzAqkrOxFLy+2d8V4qDDFoxXxwiktUXJ4rFr+jV5/Xg7rqcpTs3YmCnI2ookpWX10Br4cfO8YPlTae5B9Q3ewSN2YGGb83SDwOfSb+CvawqBad1wfAJF68FaU7ZlISjHRxMIQuT3/jz/yOedrY/kBWTJBNROrmUKiOeJhCUyBbIui41Z8PfOFWQm8Mbuzzc9dj2ax3UFnGLhRVPK6N85bqbKUm4YGfCza9+vHHOAta/1MDzovzGl//ZVSyWfK+YDLJkwKtO1dGroRxWb2R0v0C6g7z4A/ZSEvMrUC9P8VxCywA4q64x+0moi5HMRH3/pzNKM3fDVddtSAy5iPjXCYzZmxJbHGg8KtYOs4bPvE54kT6yCQei17jfkEkHnl2kDg1Q3Wl21G2e64/zUbgVcCqapA6bysrhDafLRow+kD/KWuM84mcFEskKfNYqPZEKNYoOuYndAH+caBwz0dwHlFPc88mrJj7PhF4EWWN8VAIziLK33IN2oN3PLnlZbYi/4/OSwQs5rzGl/8emmnzSk+bFGWSGOwkK2Ei5xCd2QOJHUdCtdiIYLixP7+yTBAQBZ/Hg+qKEpQV7MX+3G0o2bcTrtpKQVSstgVhU9YECM0gbYO4BR3pejmRe54ObZekS90URck06FoTvvBeo6+B9Swi8fryXajYM9+wFTYUSaqnjsd8s0k2U5ozNF1LtFpMYqtjziOeFSKegRogcQ7sfhG/p/wjVa7YEiBZYiCr4XQLfvCGyDlxx/MJooZRnhTlbcXq+R+hqpJdhsbT7ym7qPenl3uh/6ljeOyLI6efH9MIj4Tzi5GOgB8eG5qpqPIzJlWZyIsGmJPYR84LgqLSuiO+3VDqChORU2U8HyDUNL0662tRUrAHBTlbULovBzVE5F6PmxSnSZC3mN0jzue84gUnpEYp89ya5iIFnkcZucok66udbmxRJHmT2+4tsHnNb1hV+RK3GJgiEg+LRo+RV8IaEnGW5K+E+socVOUtEenmhsqsykW1Hu0ak+zaYIYl0yvpHa0mUyefjv6USR0oS2KtJhVu6oYIMuJ8E7Uv4H4xCF0y2ShEUIiGZKYgOei40YM5X8APqy7ctwXrl36JqvJiQeiBtp0a+XLNi4e1eusr56sPvDFaSbwBfnpsZLpk1p8nNXUhb1crfJkyVTiqP5EpnRGTPRCKyXpOErnBJ0QilGZWwzUVZcjbsREFudtRWVoIt7POyA8iLDEDhU4XjRyrbUHk/A+1lDOb6PNsH6Tlqq5vrvO68m96au0hj5P57JHBn5gV+TK3yEaDxLsOvQRWR/jZkbeUblfVXlQXrKC3ARJXitya57LsyW8f2JVs2rRp8i/77E+UTVo6GVFPatT6UR4OoR+lKWIOIj/tR1yOM9Of//5XbiBVG6BE0HdR0OUwOumc3iVD2BS7mYoLtmPjiu+o58cuFMMHztB8eqXPo/8xLyLm5emtCvwAON9a0QDzHhuaKlvVl2RVGc+LNriCcSbx6s6IpI6IyuhLlYu6umdFt795YOJmMvJ4PKgsLkDutg3Yl7Md7rpq4ULiimU0aOxa4WnH9F5YjsTVq5zCFl2S5pjM6lfeWt9OW9HyiqmHGWiic6XPHh70iUVVLg2QuD00Ep0HXSQW/JwdDST1NGr3oaZojci3AIl7vN4rsi5+62f/SU2w7bvxlhBLUoLmk/vLknwhUfJARVXTKHttnLfcMdHo2py5QqlzJlOQZRORuJ2+i6JzQikTeVEUwyC3cwOcXhmlhbuxafUM1FbxxoO8vSx9Q9lAoqpS82oP5YZsfOF8mwd+NIiqeDbgHzd07yzpvv51cvR709+cd+xPlT0GzHlieIaqS8+ZFHWCxhVFZ7Up6hNCE9ohPKUnKVKqSIJwzposPACu+hxrQd6UKGddLUoL9iFn23oU7d1NqrtebC4k3CXiRB4jkJio6LekHqGXqrK0gVK/EB55hg0ha6b+b16znvnGdTIYiXfsN/4sInFS4nUFqC/dcEwk3hj7Zt2aJpuU/iTJJ8iS0l9WpUyTSbVSswkvu1w48/1lxD0e0UuClfRDGLzeEFKmJmGbXJhcTGcjArbI6SwrysWWNTNRX1dBaZfFSkx2NXk1X4WuSw/vWrz+penzcEoV+M1jU7qYZGmwEuZ8938fFzf/OYZnEGdF2f/lhrbJJljeMCnSQN0n/RV19ifv/2RJvf/rU4IFT43M1jXpWbNJHs/7YrExkZ0JInfEZSM0vgtVrLNlmfihYHJg5VdbXYXCvFzk7dqGkoK98Lg94tFc/L1BIJLY2Y4HKIlT3HRsPWnveR5oP0sWx/xfPbHk8I9QPwyCknhIJDr0GQULb3lwlpC4u74IrootIp+Ol8QbouCnX3c2m+Uh1OsZRaQ9SDUrKVxGbiIyugnZGpM5GSC/pxcdFvi8NnhdFDwHyfxsg4gyE3jJHmxbPxf1NUTg9FkMmNOXPk2r8EH/k9WkvTR1+qbmPUH6OHHrpPQOsiY9LenaUI9P/z+5NO7xl1a2fL97iy/2ade2CbNJFn6w8W2yeBwPasiQ/1KV6nli+iku1FmPj86yy/pzFlUdb/jIWZEar/aoDNhiO5Ba5Qp0QE+0bFAUuYLwtp15u3diz/atqCgtErvX8dNj2N8tCJxOFbNLVPHYqzJ6O1tW9M/dbm1pVEWnnKkff3zcc3KbkrgOmyMM7XoOg9UaQlnJednSQerQVQx39U56e3JIPICSJXeHQVM7qIo0TpdxEd2gl5kyyytI2ggBVwsTu6ar8LotcNea4XWKVQ5ngyUeAKejrCQPO7YsRF1NOdUtw+9Phyltwgf+cG25+aVTPYh554WZ7Si/nyF7vIA9pW6fr9wr6Xe+9UPe+/5TWixadHlzhf/zVR1/b1bkv5IaVNlAzaQKeZquBH16eUrU46d6gGP+PwanmWy2V0iRjw345wxBJMEWkQpLZJuDilzwT8sjIUHMFHhWyb49Odi5cQORd7FY3ckPjhC+bjpPTAk0VJAuy3oO5fenlNTP6Icbbnlt65H3vG0mOAsbk7jVEYq2XQfCYnWcNSTuc5fBU5cr8vVkkngA/ECT4kmV8VQ6I8xm0zW6JA2jXlIYP+eU7VAYolDnfoPUFYqPgrpKhcicL+A/p6WAotK4eeG8qyjLJwJfjLq6ygMEznaoa3oV2efDyvYNzx9ufOVk4TcT07J8kvwi5e0Yr1dj4SLg1bTNmlu7+c15+5YYR1omWlApN8Wfr+o0mdT3q9SljxG1nwyW7NZYUAE4qb5PK6/yPDn941OryBc/Py5D9WnPmhR5HKkDleMRqDum0GSYQ5LFB2GkEu9ox7M3All7JkmJ3SY8YOlG4b587N66GcX7C4go+ektnJe89N1Q3ew2Idul6q9v0DXpU48qfXzvyxtJap5ccDE2UeL2EGR36gszr449K0icVKKnktT4vlNG4g2h6y+aKtbkDFFVXC8pygVUdsmqSYVHqAo6gW1PBCY/Cc4KUjkVGjzscBT1RlzmDMAQDxxHnvGk+bxEkD6KktFfYOLetX05nPVVdJ4RSa7f9IMKn67/Sena7vmpU4+/19cc3DMxua2umv5HlXYMPzWfp3+yEueeN2et16PN9kjem9+bs7/FPh2I49kiMe2ydt1Us/oeKcPOXK1ZgAdInJUjdTc58jWU1Y+FusOevukUD3bOf3ZcZ7usv6kqcm8xj5xuzgQpOgYmM70nzUS1TFJsImgyTw+jILNKZ8skyziN/MSuEX7iS1lxMXJ3bMe+3D2G24SUN9UY/i/2VDeZ2GWi19PHBaTBP3Eppu/ufWV9nv8yJx3MKU2UOJF4ZrvuMPOCqrOExHWthoi8UJDUqSbxAPQ509TKWE8vssGrJUUaT/bWge/tEX7zgCqnhpvK2OvUUVPiRV0ZEaeLagl9JWr7qc5eugfXTM4Xj9cNt6uWyLoKTmcNXM46uN28ha/Byx56z5+NiImoQ5P0Yvr1n+Qua1+ZOvXUKvDfXpzZjrj6Kbr/eA/P36e8aUjibIpsj16f9oo9RLv3pW8K6vw/bVEwcq+FYdolWXGSyfqaSZX9C2+YvP3Ew0YqgvGwYzpWTdn+WHF9xTPT38w96UT+45Oj4h0+eYJiwWAyzLGqLKdxrrHBcWNiNCqUkRQRWaG48j+JYkTdW02yUC/XAV0Nh6Ta6Wqc3ae2FhnKR0JNVRXycnOJvHNRW11Dd+U8E/klKrvxKC646f0cstf3fYr6/W9e3cBPmz2lYLppTOIWmx0ZbTrDbOY5+KeaZU4OdJ3IRysV+X26SDwAyiOpYtOfeiiKcpHJIl8rK0q7hm4WMcecytfn8aK+yo3aYi9clV5iJv5eXOKUgRW1x+NEZVUxqqpLUU8E7nbXwev1CtvjAdhAGRu2ysfER1GniDpz4dP/RVH/6vp/nToxwQRODeFTFJXxHg/XVw6Hkji/itlYuu72+aQH35u39wn/z1sUTnGRHjte7N3btC+j7h+KKt3H9sgFzaStEjHafVXwmJgUrUSeRpeMlSSZRQ0lZXp0SfYTJzLo1hAr/jM8ps6k3mACrqX7dKD72Pl+XKiiEaGc48prkDhnI5M4G6Ixh5pVsCZad53qjkonhwMW3h+Dl1ML9jqpEAVJeeWjylKYn4+9OTmorqqmz9x9peMUF6MxZMOUfBTNhdDlF9xWbdbvXtpmbIV4GkD1pKkSt9qQmtkeJjM1emcJiUtwUnazG+D0k3gAvJjo/l+gnQWmazUFN6smNYntjR9QwTFk4uQNyjxOL5wVbtSTMvfW+/P3JNd8rhs+zSvIu7yiAPWkvHnMhcuT88goVvrD/xuUMdcn/t8AuiJJdRr0LV6v9m499Pd+9feTKy7uvzwtk/ryz1PMxnG94KfXiXyjeETLLvBD1YvcJkHi4jj9RvPphaTIb/lwQf43xlVaDk5yUZ44Hrm0/S+oUjxNijuUM89Q3RJCfZWwe8rhVaxw2eOIyM0i8vydSRVsXy/J2iP7osKePpHBzo8+ukKJ3l0yzmrGg0TIgyguChcm2aF/gyPeOZAVrWGYJG41ioJkMik8WYCO88Cg6IKJea7csovNkNggJJOxlFoNOak5L+JC96mprsaenF2oKC0jNWSQd6Ah4chSvLyUprU8iKOZ5U/vf3XTMU8RPFFQTJoqcYsNKWlZROJmkXdnAySZXVN1ohjPFIkHoOvT5Jo8dDFBvQ2y6QqTRY3lbHQ63cKF5nMTeROhe+o9cJZ54K4k2+C5Hhz5k2SH9a5alJbvQ21dJdk86Si2N764KE9+x/WYXkmJG/vIsOAxRJFQv/SZbZjPFiuBqS75PCSFJG2Zz6v/LdUaM+Nk7JPy4DVts0jYvECxGcuDmHxv0jmijkTLTqSa6uiYhM1OByrcvKiW6q+RBK7TKxWf6dp3F+VsNa7WMnASqeTE8YfL2vS0SMrbqix35vrN5MS+XbtWi1BvKWS/QfhUG1wOInLFbChiKnBj9zjU0i8erUX0c/c+8z1vYH1MmDNteASsuEtR5fspRLBhCbcN/bGYxeIDnRqNApMs7SRrLNJ0aT+J7EqiZsVkQrKqKDGQkSrpcgYZrINt2en2HfCvBcgcahixfhgl0BiNP16IwqNEu11OlJaUkAIvgNNlPBCCyVsMzrAR0qvH69uqQnrHo9a/fv9befvEBc4AKGpNSNxssSApKY16VWcPicuKl+JNTMj2d4ZJvCGq9/51pMmk3i7L8lgy3ci6unq4nUTkROJekpxM6u5qCuVkl/XMXvQjsqHjAf+Ky6vaWYGyqkISDlTlqPh44JwJWbjt6CSyPSbCYorPHkVCOSn2aq9HcpotcjjRtIMEeyL9KoVEkp0vagwwUtToGuw+Ja4tp/dP1lbpz/z6+fXlxt2PHb+/NKst1eunqFJcKIibrs+Bt+CPIgJPUmpFj59R5VOxtdaOWp8xZ53PE0Tu9b3phPvurxaVnpTZWicDx1d6pwAPXtwhWpL1V82KNIUzjRU2j7hb4Ua4twTqAenAoIw32eF2xBIhmsXgIlckHuykVryS8vuxPZX2545lZeesf4xJU+CZRsZ/I91bYU3APmQmb2ql66iLN5/uO4uIeqVPNm2ozq+uaKgMWA3lv7TSWmGRMkMsehcq9KG6Jo2nqGW72Ij9rX2AXCHzRkfhlCIy7eOBqHiG+i4uLEJ1VRVd17iH6AHQBz7F6/EVuj36R3Tua/e9t32N8eMzB0r5oSROcbRQCxgflyAe0yZqzFkA2UQ9CAflMf1rSSTO0AufDanX6ifIuvcWj8c7WvN4ZWc9qXJB5H5Cd/ngqfTAW+UlVX58ec4EXkUEXllXRrbHPgmD7HjbXa6TRN7V9H4+kfLPuk9a49a82xCBovrtJnfkmCwNG6F4XFscXl3KsFr0DpomD6RqP5yMohtbisdriB+2EaozHq9Hf88syQ/c8N91RUYMmo9pl2e38SjSU6TwJxg+cL/fm24QKRGBy7W8yJ/uyvVK3BKFbjO21xHPUN3ltHJcKH21JM4e6rR437PTRYrPPIwYn3lID05u96iqStPIAliAUwtMpCxpiNTKYNXqDmRuQ/hUKzyh8WJ2SGDg08yKXNerdUmelh5ue6Y5XbAZfxmaSIT9pMUkTxVGQzCRFYqlzpK+WJLk/8iyZ1H/u+btN749OrY9Nd7iDVU7y7LvRiLzG6meh7s83H3jwMbABmOlewR2qWseRC7QHy+1ChVl5aioqIBbPI7N8HuLBoISQV1F6jVqszya9B+p0LPg3u93HHPP5FSAYncIiXOZmVQTYmOiqRGm7utZAtUswRpqbEvQ0kg8gNrcaUmaplxJ8bqbDCPT5XQLW+EBT1KUBpnXUahwQ6tjPmLjFxbWDJACd1eTCq+kS9NvmeSYwOk4EZ6HDHymW5Ofd2nO5TdMbx7pfjStk9nn0jJk1TKFzPlWOtSGiBterpTCrInYicjrNOm3v3m6+X7yade0pRZDf4bSNoFnoQhBRcdZ6ETAhQS5mketROobY2edDXucFiZvoxdNJ1G92qfp6pWfLdmz0DjrzKK5JXZK8cDkDhNlSXtPUaQwrhXEx0IFR+iVCNMqKd8OF01qSUmR+8LiSNVa6Xc89Y995NQFkqRaYvM/fdt/2dMfH2Gq0g/3d3NIkWH/lBXlTr4338ls4ml4Oo9aPStb5KcG/3rWMbf8Aax4sbcp1BQ7luxvOkWijyBaNiJWAfRel3h6oo3ObH5RON0ulBN5c1dZ8/vdDSPjCsQDNfpOqqRPa2b17RPpfp4KUB0IQuIqYiIjhNvqbIFqVWALt7RoEg9g/7o/dlMU3K95fZdrms/Oqtzj5kFPCmSMwmdeRURe7YF02JpyEEx29T4nqj3c+2O7M0ici4/sMc+ne/7prcTbU/+5kp/MfDyQPvhjt86aLD1Mdn0F1RKFoiruwfem3sWrXo/8m7v+t+moe5tMu7J9hmTWnieRM57HqQ64auhC4Xo94qUaInDjuo3B1uik1mRTtQMlbuIE/h3/kP57NH0OZdZVny+mbvAZxhmvNfdf2jFdgvaILEthnD+GiUiwUQaHaNX06UjkRoTvroNaXUzNI6/3MZLDyoAI3aFK0mMXL+9/F7fw4oumkLzhEbeQsdzG9+bADQARbQEp3d88nRz16IkQOKPPbSs97W/+/jufW7mGbOirwOwVAWIAXSNl5HWScfgoBJR6kEDkzOq7qroKZWWlcDldlHruKRgND7uS6E0Nxf0dahwuv/3VzU+3NAI/HFhoBU1zCw7cYJ4tSOj293XlpppbnZp2JzXuqw3Xo7/qG9UNcgiRVJgCTTXERbA0B4Lb50KtrzbwUwG+ntfrXevzar+89KGVz54AgTP0q/6+boM3Iu4WyuZ/Uqji6HKW82ImWVKuIb64Y9rw4Ufsuj12Q5ts1aI/J8mS2DaD7SyACKkeCYLAuUccHCy8LSQMM21O8cqfGaLoJYzQNfn3t/aGyTh65nBGSfzWSb3tksvzW3rbT2QMgWdam+ClVrKS8imQbUcAk5i7FkoV9a58TOSGWZGt8VuHDGm6tz7k1x9Nu6IJkX8zfUg/ItQHJF1W2TfGc6e9Xq2Qfvebkb+f9/rHJ3G1WOc7vt3ukeR7PJr2NQ/4sIIzwErGRRXHa6jqxoGNj4Lb7UF1VaXwgfO0wcAF+IWXKRN5r4Xu/Y3DFnrrra9sOuO+72MFpzFo+lto4K79gSI8C9Cu3TOu9J7/ecOtea4iQnuOUlAhepwBUP2TLNSDZSK3MlERYXNaG5ULC4k6jXqAfurjv6pK9qdrK1RZufXSPy2bKb44Cbjh97NqrRbvdOod/IWiQUTOM1so3xXJBgV3xXctGug/tQmYwKlyPEGMP0FwgR9cZuGoRxzYB065cJRS5PRFmrzIsDuJmfwkRTDmp0m/KJQSJvsPnTGcURIP0SsnEqHdSFklc6XgLJbJPML1Kpj1g4R8dFB2umohVxQQkbPr10gWGyBdP1yR5Gm6a8/t7NoQXxDentYvTNKl3xH/ibm17IaBpPOKrIdH/H7OR8ZZJxe9b/ku1+TBbymlC9kgA2BT0kiRi4rTOFAanC4namor6fXQjRuZvEkgOHnE3O3Trr/h2Y2vXvnEqd3d8dSAG6ogaW/BQdhrc82zBSG7/3Pb4Iz8nVfX7vD59DVmsXdOg4SQTWkOCnYiZonSyqq8QbpdkhueBj4XdoGRjea4fbj/ogeXLPMfPmngnQutXsezuhf8LE03V1N2iVDPM03X5XtevDUr3H/qAfz9prZZ1Nt4Qpbli7jnwGXF7MIhXHciTq+BwmUozj46uA1ItnqQYCGhRT/i3zFnEI/HEMPcP7FPWpY48QzhjJH4gxPTsoiAHiT7CeeMCSAEdbBTOGadw6XrIg6uIEUuXCvG79kPRkYaQe3mX3JyTbdRgYovHDCNp1PGBcxRqFlNf72kvuht/6FTgi53zdyhycqfyPBLGrqAdbJSTePgVz/+4KI08cIJ9l+KEV8Cv7D7hAx0L/Uuf+NT9Ttvfm79evHlWQhRKRql+2wIDcz2rELmyOnO9sNe+ECT9Ks9Pt97dMjLO1YeANkXq3FfiA6fcjC9pLbhkQ/OE2DhQ2RWR6b718v/uPiUjQWwMLHA/A+quzPJ7EXNFu4RGZM8FssI4ywDj13TMV1S5Geo0hOB0zkNCimMehAxGhH4cZScKuvIcLgQovoOulXo+pKMAbLuumfAgBQe2DojOCMkPm0aVCdM95MR9GLPAINJ2wwPdXVqKFLHWT2Y3Yjw9PL90L2syLm4eaoTX10KlST5H589POiOOdO6R5Akv1hVEcoFwX5wat3X1fp8/zvVexYzet7y3RxqXF6i9DdIKBscD+pzhTH8+rxc2e2hBo0qTwDc2FDDR19rs+no5Vf9Z+WLN/x3Xa3/67MTlAuUbJHusyU0JIezFR1GvrTFA/et1A++jwhyr1jE5q8zXCY6j+XZNWJ4UuGUZi8pcNF0+dMu9i+SpM9tkutj48ipw7WPryzx6b5/kyYr4WrO8SFxZpU06aan7m7Dy6Dx71vaZVoc+v+oXk0wXF7ipyK6ob56RPuqiVs4DccOts9QIvCsEJeYSx64Bt1DIl14c2S9e5z/0GnHGSHx8sWZUyhXrg88O4/BbpRIuQYWmVidJKrwGx9PUMjyiPz0iiIicuJjv3qlwmc4yEanl3vt/ybjG8CGwF+TAXuomD6Y8tCCzeKs0wCLgleJsLc2dKtQLMk4fRRXLzUqtfR6sCFiCPWt6zwP/slayXrdlf9aedK7r2cKgUGzsyacCyxO6DHundpu4996lmzul16PNp+3jgjYJP8ltQvNpsFnJpskEtP9uoPFhMfrK/BJ+ltjHzyhQcxmI2yPtISy/WPh+iSwm4R6EwO1enPHf9yalcbThOmrCazSD4JXezsR5asRc9eJJLjhOa5Af5BIjVqyjXoj/luwGdB3ocQ9fxjfLznFOHp6cdpJ/LZx6RnUjv1BlmSxrJ7BOjlcdSNM9VAem4jDTzDwfGOXk4icZ63wqjqj0LlwSY3HkAHeQu8z2bfG89GJ4Hd4vNIXdFrD0j+l+LRwSI6u6Z8eSuLsp+M537wj7EG/I4PnrVOct8u6ck+4yfbI9X+bX+D/6qwCpVanKmE0qQ1g9EDOnnBQiwXA7oYGvoazDL2mfDBL8+g3abr2IknL+kPskt76LGSbMhWbQVqC4Ond4gpf5WmbKz2Vt5yWvG9RI1rKfnwmcUKEpmq3mWTzf4lIJ7O39ED7SpEM1ZyI1uuo/sjEC8wNJxbMxC1twjWEkfYP3EY06LLUHy7vfcOHiynnpxUNSurU4wpcocSNWfE3ItHfUSFQg8quAQk2k4Z0Wy3MTev2cYKTRRlLmStZ7VAiY6GYqRDoMBc+T1fiqX78yhtoeb14o7bjz7ec6q0vG2Phk2NGm2TtQ6oS0W5eCETxPUAU/veGpYhl84u8Pvl3kx9btFj8+AzhxVt722WLNlqFFAbN6yNJJo4r9I//G3+4N2Uc4+lsAaiypPskSade+2+pUvX3Utq4feV9ze0qz7k+reZ4QrCHWhGdFCpMzbApuYrK6wlFlTdQIg9WZCN7Atl0APz8UgOcR6KXpcqatDp69P82+r84I1jwyuRQxaHeTDb3iO7zxbhd1DvkwU3uffiMabBknHSmVu91afdNemD+i8YvTw+eurtNmEUxv6soyiQnx41aUxI3bqouZiJ1iddgsFjjumPzuRDhq/fPAz95tsUWvadGwspCRQyyivpKx3w+vZhicOOsNSUzxImnCae11twxPG2MalbfkhUpkT+z8fN4SqrDLabxCL466dAEkZsioiGbiMjpfhx4L23mF6p0Lkj6vRc+fHqNkbHoL6OSTeHy2yZZGlnr5JFvv0FwoPdsLF5d85JCeq9OVh655E/z9xq/PHOgMpLfurPnnZKCP5OmDqHWkHjZ390kCJcW/6PI8yuzNDfU/LU4h/5zsdMHsdyRD3GDaiMSD3STWzwoE+xhVsQk8/43RrqMAA/ZtOZ/L45xIRrp5wP+cwN5RJ/5iEmVZeKf+aqE28OHPbdN3OMMY9G7Uy7y+bR/kq7q6PHwoqCDJC5WZWp6jsvnmTTltwtPa6PD7f5L93Z6kFq+v3o8PondpMKtwuQt6o9B4jbNiwhvPTWRTftMJwN0C6wukrCzjN7wff03oXyaqTuk62edxkVAzBOnBb8ckBIlqdLdZMCJovtB4L8R1E2LsFI7SXLk1AQTwEuNqyso5w/t7XKFknWtTPYqZ2RedUWouUTXtB0NxwYCMGafoJoM8h91Wu29LYHAGcQ7mrOb/AJVjb9QY8jdbt4/1gho9CpRkP2vgUCfKbWNdClXClZ7/gbsLAiiKy9I+CDInEx0mAfZDgaNgs55xO8Dr3wMFqJxi1lVSEHytsC4t6UQOGPQtV9+7fTqN3o17SeeBy4aIT+4AaIc2KW4pHz/odMGioVOcm+z1+erCTT6XBQNa5CDeoJRuofqENd/lXo9Jz+YTSraRysIt/I4lXF/fzyGazW+a6edRm49bTey2NTLiDLHcQVg8F8bdTrjHTw75NRltgi8fywTeVUV9b2oyW5okIpcqTjrc/wfTysuvOd7tyTpe7w+TWtokH7/d75X13+X4ql47JLpa6kFajm47baVngq95llqZP5M8a9gZcnl2STQn2AhGEQvnf6cNUF0oA9NTLC0HikYDbU+T/Lo90SPeK7FTREde/M3y50+z+0+r/42Ndiih8Hgv0QceRP/uOCM2KXPJ+VTfSnnnnwAlJ3ir0NnAvfBRBGWZar7pyhIkooou4p2MarwJvD9OVAecaN928+dY7uKKJ0GnBYSv2NIWpYu6ffT3ViFCQPmG8fZJYRYSJSJjOFFB6coCDInRc4bMFAFbAgSGbWK2Vrq/3haQXWCetFqOWXHgUhxxabPm3XNd8e4Rxa81OU0THk8Htz7zA5XDKqeIVX0VypRUkX+LxrBUG1HAZ0gFvs0ULotPbASN1wjlEYOlH4O7KoTx0Xwpy8IeDqf5tPm09l3R415fp3/cIvD+F/N3KFrym8lTfuQ08Zig8tTl1FDyTtq0Z4KSCYfP07wwIZugUg4KERKvBAoIAq57p+awL18fs2MMiMhVCX7NeIhuE2S20uSfGenTofd7uOkgrn0lMNr0u8lk27Pxs/gv6FWmRJPGRFo3Roq55MdDlyfiLxRzaJ4aXMx71BmP0OwcJNOXUWn0/vr0Q8t+so42nIxgYi8vkZ6inoNf6ZG+tAZDQQmMpUaUYtihlnmYIJZMsFEgfQLVF2BopENaLKoBI2JssUGqql11W7k55QjfzeFXWX0WoZ99Jq3sxR7d5Zgz/Zi5O0qgbPOLfIhAH7Lg+lE4IskXbmjJSrwxhh52zclllDvffDpLxmKnHfJxBnrHfp8Jp7oeIix2ehTJGWuqXHdP4WBxafDoqJzohV2MysyIy7cwFO4KkYvGm0cObU45ST+q+FpY6jZvtZYJ2mAn9WbFqXCZKaMoMzgVvO0BCKUQ0qeQNktd+58RePDpw2KMSdKMlOXwOvTtkDSfzf2Twvn+r9u8bjtpZUeW/6qxyVdnyZpqOWeRABszLxoiWscUTVkkm9M2JLGTefBwP0Q3jvlbAruemKxohoRyimUFVYfDAVV4pjJpMJiO/igCyZzdh36vPp8nyLddqZnohwLBl4zu1B2e/7g82lPyLLkpmTE+L86A6CGkXLV/0GAajcUUsY81afpuNipCzpxSnKUFdmxViYTAX4hYg2Vdel3AzqlRBlHTx1OKYnf2pv3NdB/TV2w6MCiQzbo+DAzohzU0xCujtMbiDaMiPjh1eGIzSmK9X88raCsIN7TIy0mRfH49I2ypN065P6fv/N/fdZg6sfwuctKnyG2/j9KVVlDRc6+Y7fmgcfHMxyCqNqzNASIuTH4OO9Dn5AeidjkCOoFGnnBf4ULRdN/llTfPYkjX9ggvjiLMPK+eRWVZuUxr1f/N6VIbrgX0ekE9eUsdH9qHf0HCJzP7DoVQu0EQ0BpB/uucaATxX27JDsQ4VAOzFLhV9Ing1Wf61rjyKnDKSVxp9XDT+kZy2zFaWO7t1sUpEbZDFL1Z8DpDKwK/fks4PNqkc56PdP/8bRi8eMDrJqutfP69FU+n+fWAb/9eb7/q7MON72Z61RC65726dpDlL/FDYmcS98r8RTKs8vvfczBx09TkhCfEoG45HDhOgmQvdjpz+tb6PH57o0f+cpZt8tkAFNv+7GywlP/V6/b97o7IvPgfPjTCc2TTPkaGZjlxiRm4vrtJ98TCfyAEoUnQkg8f58X+AQ/r2FgMo8IMaN7aijY7DlaHDN6a6Fw05AOMe1ERE8RThmJXzUoOol4+peKrIQ0dDinUNcjzM4q3O/iON2hgRIXqkmWInwSTttIckPIptAEWZL3m2Tfrwf/bv4i/+GzFrzvjCl35Ss+r/ePlLMVcgPXCsOnEJHTv2DuibM9MIEz4lMjEJtiEDiDX4UCh7TII+OOlHFnL4EHcOX9S+onkb0OnPpJsx9/eLLAVVZV1Q6yLIcGSJzrNPvCFQrBSLY5wWwywWw2obDai7cW5GPR9krxOdi5jYPgFeKzNgkO4jebmKfOENGT0J0K/2rx7hThlJG4TXZMouZoUGAONGc4t1ZJUQ5KOLeaZyZIkizUOINfZEmy6Lo28KOPms5dPtWQJK3KY9Kf7HHX3KX+Q2c92LVy3RMrXyXV+Xsq8zLeo70hNN5Mif8FpuqdA4EXwjAEgbMCp39s9sIHbuIutm+RpOu3p13w8lm702QwUPL8Nen04V8PtA9hXpGp4nIecwQUiggPnjORBut9HynwU6X4Ga/l9Rq+WlWI6Z9txefLC/D16kIU13gFuQf7XePAa9dCrBZ0SwuH3awIgcigqMn07vqBbWJ6iAOnAKeEuK4ZmJEOyfeEKsuJ3ACxGuEnf7RPpm5mhI0yno/xRjSnP/DqQJ2ylStYIF7UqltMZamz3529p9ifhNOCV2bsrn/1290t5qnZJxNKSv7aTuGpJWTAg02KbA+QGssGKgJSr/5Ax8/qQGngdCWkRyEhLZJ7duIzT8fjhy6QKlvo1vS7U8e/utafNa04AVzTO6GPJkt/IHFo47zn3YYsqgmRFjvlPdXxYwlU96udGhZtK8Xrc3Mwc10RquuNBYFVdV6EOkzoTuXKRCH4I9g1DgkKwu1mlNW4UVjJT94i++CL6VIU9dfq4zPrZxcUUJRPMk4JifdMC/mNIktXcgpExaU3seF2dEiLgsILe5qVIacoMINw/0My/Jec0xTXCGrY92UNyV08b56R7604MWzaBP3Osdnr6n1aGWmmAdR4OkTGMo9zpeCFLrxdKD/RnA4HJcgWHtgPzqSdmBGFxHQicLYtTiKlT0wj1LDQ6/Xekznp9dXii1acEHjLWeKPP1GeD+I1e1wGbDwRVgdsZh7rDFLfDxP4Gb7MRT+s2Y/nZ+4g0j3UM8Seg8paDzqlRyCGuIs3Gwh2nYaB/sBsZmWvILeoFk4PRZJ+xxauaVIb1en4Oa+87qSvvDas7iTihkGp2ZQF1/k/CvAmSNkpkbBYjRkpTfzUpzkoYn8ioy/IhkBdMxM06ZrBvmHtRYRbcVIwcvo8b6zF/BoZ8CNUKSp4rxqR6QTmO9VGGkLlVYsB10SDQcIWHtiFwhogkdR3QmqEIQj8iWMC93j1ZVTz78qY/MYqcbAVJwyHahlE+cyTJbj6CpgUE0LMNuHSCOY+PVzg6YE8JTE7MRyhtuCTbPaU1GLuxmL4dJ6+yNwR/FoNg0a6OD0+DG2SwvxXMTiGzCPGq/vuwFGeC3o8ONlKXOqSFPIHytBJ/J4rKud3clwYOqTHCkM/oyrcH9ilImIm+UScOJPNJjleN0n6RbfZf/r442JuQltxEvDmvFztowV5qzYMTSsl0TqMFJCVjwtbIDWumHjWBhEjK3Iqh7MhMIlz/JMyo0mBR4l0UIr8LhSuo9pipxO3Z138WqsL5STh1T/2iIXu+y/V3a5i0ys6xmURYQ1BGAXBK8cYdAqJUXaU1biweW/TtUt8j5IqF7pSOcdH2OlT8Os0Dtw4hNst2L6vktQ4+9v8tgOkxpftX72/0rlD3OAk4aSS+FUDY3qquvoYKVuSJsYx7lr0ap+M8BB+elHwRJ/+wFOIeMYAkzhFi//Qf+rmd3NU2Pa/+WPuShH5VpwUTKfw8fy9qzf+lFpB2TxIlSUbVxCD+MjojRWM8JHB84CQ+MevLSxwNeSnLPGc5GSq2EkZRODcGIl0SMIHrunSYp8Hd7a59PWzfhZKS8GH9w2w+fT6P1ENvZo6bDK1oaIhNZMKjwuLgaqamgi1ZgXiAFbPiZEOLN1WhJp6j/+OB1Hr4t1VJfRrnyDIOeh1GgXefzTMYQHvTJpTWCVshM1H0mGTdMkWkx72bWFhbdObHSdOGonf2ru3ySPV3Ust5XiOrxFxHVnJUWiXHkcH6FY86BMk0ac/cKVjxUQKEF7ho2UoCh3U0f+GMdk5b/24e5M42IqTgunE5GM6xq212pVyyv+BiizZBZFz40nlofIgoJeJ3CcMnr9rSYHBPnweDEvKIAInEud4M9jWWYFrmrbELCl3p01+tdWFcpLw+o3pVm+4dC9l9n2U+zYicVEeVIMRExqFUGsoF4DoXTcVa0cJxAX0hgSmVaykdVhMsJgVUt+H+scLyurQJT0GKbFhwjd+tHuxMOHGIVSo8XIic+ZrshWKOLU9CZJTX1NQWXfSdqw8aSSelYaesi79SZGkaBFfirDdakKvjmkID+WuiN+V0oICT+rXNW5pqWjYw0JxNCuKg+rpoJvHZ1RcGN53/cebNgXqcCtOEN+sLNCYyO12pZL4j6eJCUXOJMhzylWqQJqfyIXFCzZvGYF99gEFnpwVzYPhBpkwgRtTypZKsn5X6qTXW3txJwn8AAhbVOhDlNW/JQIP4xW/XBw86BhmD0MMqXB+oAiXQbD63azAhEuhQ2o0MuLDsHlPOfYWHzphzEO9xFqXD4M6J4utFJrDZfQHIUTi9aTkd+ZX8C/89gKbTglwxNl+LCurP7CJ14ngpJA4751blhh6u6rIl3BXx1DhQEZKDDpkJQqyPFQJt5TA80pNFFfOS8PPya8mVQ6jdIwKS3PabxmTsOG1WXln94OIWxCYyD8YdfOqDb6dlYokDyNiFDtbct4rKhG5RRVuFZ8r4Pg884EX83BvLSkrRpC4sRqVe5U8iCkIfAXVpNsyJr3ZOgvlJOGDP/ToTqr4P5Ttt5Bx2AMEzgtprGYb4iMSqfdjFawYvG4fPaikvlVFRTUp5Zmr9uCVHzZgY06paCQao7iyXijx9kT2zZmpwkTOg6EOmxm788tRVesSNi4aIUlKNmv68pPlGzf6gyeIa/qkZXnhmUFdknYcS4orbKTCR/TviPTEaN7YyX9my4TPVwevt5LirYmFA6J7T4RCB3R6WUy1+L+1ddLCMQ/PLvT/5KjY8NEVIeaQak+7Cd+flNb2XMO0aZB76UNuo0z+m6zIEUbjT4Hyngc6q4vr4Kz1imNnEkzgHKfUbOpOt4mhHgNVUDrO6s3MvnxdX+KT5Tvbts5COWHwXixb85Eteb2Xy9B/SaSX4SHy9lIZsBuFZwSpihUJESnUyw/hxtP/y2OB8Vxd3qitqtaNFdv345MFW7F2Z5Hwsx8JPbLjMP2GIYgOtxFfHP3ewnbpz4zFWzF75S7+INLBwoAapZeq88ruIRY/YX44GVVEuqxX4h/NivQXMnZ/ndPRNjMRI/p1FBlGbag42mKh8w6CtUQe5ZDhExWU/hsVlVhc1+BUVHkOKbDvdVlb43b6tjq7Dy0dMWK6jxIsEqfr0+Sij+fay9wRmSEmT3e3U47TJdM7bW74/LQ9pulsw5xpw9VyzXMLKZZHyHKSxUHKUG5EWY1XFhGR1/CDrsU3px1MEqzWkrOjkUIqnOPFFs5GLstkFZq+UDarv21z8dsr/D9pRRC8Pq17RIimdDXb9IL9lXKxs86YlB0W5ZGUmvAw2SIlmVS9PWV4X0jKeKpSnZlPxawlevUS8zHBWkx2xDKBW0KPk8CNiRZOtxerdhTiuyU7sGDDXtTT5+aAB65/Pbk3rhzRUQjT5kSBH9CcW1iBN75bheKyGrId4kNOk08v0tyYsr6obIn/1OPGCVePS3rFJFKnZI5Jldvz5ZjTrBYzxg3rjrSkmANLks8GsCL3ecopDW5RYQNkrjKZm3kGha4ripRP9XqHpkv7qV9UJit6qaRIDmrEIsyqEkeVPEuStRCXS/pN9g1ffx4g+VYEx5p/XxJX4K58nCrFNdyaku4VrguhyD0+lO+vRV21RxDn6QQrcJNFQXq7ODGNkO2BwSTOKk6xhpdZItL+kDT4gVfpWGsZHwFvT+sXZob3AbOKcURgJcTMgsQpRyWv7gvz+aRESHo6CT7eFpwJTpA3Eze7NugjHJZwUsDJsJrtzSZw0aOmussbrxm/kLAxpwjfLNqOn9fvQVlVvTh6LOiUFoPpN49AalwYqfFmcBsliPtuX87fiJ+W7aC4G4TAaSA1/lz7feX3fkzUY5x8fDjhqnFxz7jfmmTl3wbnEeNR5LLS4zFxZG+6Ol2+efl95uHPCd3nJvIoo0pcKwhcqC/6x35QInCYSJlza85JIyLnwtDpGD/sVnSvea8YKpw/ZFzz9b+MK7aiMWY9Mzo6xBfakd5eRoTYh3K9XVl1XZzT4xI9NwbnL8+/Zt94SX4N6qpcROziq1MOrmCqSUVmh7gD0wgZgsDJDrxKGBI7XuBxRCTnkMFs0TyeH2HyzTSvrd8tT5jQ6j4Lgs8f7pzqs5jftZqUoV6eO+0H0yv7uw3C9h8kcBnwMZ4OHBqSgIjQeMp7E519dEJhEcD1tbiiDl8v3orOGbFIjw/H5/M34/tlO1FQ2vydLrjMOS4B8LVvmdQLN13Y00/GxvEjgW0mr6gS//t4IcqrueEQj+XjdOf7NM/YTftrTmgmnJ+6jg9ju8XHhcnSF4oqDeQLMYlzhCeN6Y/MtHiK5Nmjwg+AComymLpyNdC9PKrMeyCwH+2gMhcqnRLMK1GN40bhEonrVDCv2eJc9yaOm9U6GNoAX/x+cmh4eF17q9VyIXUpLyKC7lRd73Xkl9Vh+bZirN5RivhIM64akYFQmyoaQy4Lzmuv24eivCoickORczhV4MqlUoOc2SkeyRnRooawRXAZW4jY12wvwWvf7UVMYhbGDuuD3t3aIyE2WrNaTaWyrs/zeN1feby++bPWV++dOnVq66KxBvjoz716w6u/R3nJ2y+LY4KU/URovDcmGPCEA4s5HGFE4DZLmCiHhmR6OPCYVlW9C/PX5uDD2RuwdU8xUkg128wmbM9r3lMY2QXSs10yerVLxLdLtmJvYaX/GwNJ0aF4/O6JyE6KgofX/x8FbK7cs3x/xgrMW7mT0kZij+yMk6Nr2j/X51f8kU45euIOgxOqDhd1ibvObFKepzSHcMXiTM5KS8SkC/oToamiK3T2ghLE0w99NZA0CrqLiNprEDb9YRLnV0o7vUqwWcU854Ven+/Gdr/4fqf/Iuc9ZkwbnmG1OoZYVGkS9SvHEHFH5xTWYMOeciLvUmzMLUd1nfEYUW4QJ/RLwg1jsxBmM/EDO0SF5uMetxeFe6pQU+kUx9jeTjYEgVMvK7NDPFKySYFThBlcvuwPXbejBNNfWSFeGbz4IzUpDiMG9cLgft0woGcnJCfG+BwWy1av1/d5ZU31rHrNuya7z9RDWeA8BRfnh4/0uF6W9WepIQ8VRCaI2/iet3VVFQssRNohtmhYLeFEfuxDbh6PsIBct3M/Xv1mBZZu2nPMEyrYrnhl+cSB7Sl0wIqt+/DEh/ORX9JUuV85uhvuv2qYiFtzYsc2lLOvFE+/Owe11MjwDBd22fl0bYMu65dsyqs67pkqx10Vrm0TFVZrN79B3eFL+CpMZpzh40f0RddOmWenCg8CYyCCH7BMilwnAiEyV/RKInH9AIkbK/X0HFnSftnmhhmz/T89r/HFtFGdHLJ0KSnUC8kU+pTVuM0LNhVhJRHgpj0VKG604VAA7G+e2D8Z14/JoopsEl1s9inKCuB2+bA/twI1FQaRH7/1BgETuFlFRsc4JGfGiEZa3INgoeNM3I+9tgJrSYkHA29p2qFNOgb16UJ1oB+9doXDZsp3u10L3B7PF26z9kNalyvL/Keft3jr/m4Oi116mPL3Pg0yPxRFkDjzdGR4CiIoMJGz74xXxx4LuAe1YO1u/P7Zb+HyNG+wMoC0+AhMHNQJ4/q3MxS2puGVr5fhf58G3+afV2T+585J6NspFZ5m+MbZntiH/vqXi7B47S7BlSwaKO1uevPg+v2VT/hPPWYcdzWY3DVuDJHYu0RiPJjH3QKkpcRhyoVDERbqoHidSz1JziYjSL5yyJ68AyTOUxGp/tb6fPpvOvxixivi9PMY3z8ysrtkUq+3KMpEqgjtcopr5J/WFmAZkd+eotpmqSMm8gn9knHz+DbUDRZL2SmvWanJcDk9KNhdjppyInKuGScBbLtCgXdKQEpW9AHyFgpcVbAppxyPvrwM63c0rzseFRmOnp3bYPIFgzFpVD9Eh4dVeXzepR6P9x2vR/8mbdD5TeYf3tcpyhdifpnK+VIh9vxS1mYLR2J8dyiqmQvFOHgsoGJjovzLazPxzaLN/oNHRlSYHRcO7Igpw7ogOzlazEbyeH1kgwp25ZXgoRe+w5bcQ2cWs3utc1YCfnvNCLGlCPW6/N8cGXzNlZtz8eKHc8UMmUAHgxT5bM3rvnZTcd1+48ix4bhqQe/evU1J3rx/mGXptxwRtnnu8o4Y0hOD+nY1uhiBGJ4r4FE1UuN6fQ4pwzoicSYWSSzTpU7RK+129b9Dmj792Jr/cwfSZw8OaWuzWG4m/r3Wq0kp2/Or8O2KPCwjBVtRY7hLjgVsU5MHpuCmC9qwojVcc5zndANnvRf5O8tQXU7lcIJEzlzBCi6rcwKSsw0FTjcSjYaZWueNu8vwf68QgdP9jhW8lLt9ViqumjIKE0f2Q3JclMssy4vrvK5nzZo2K2bA9VX+U887fPxI38667PmMKlM7nkpoQEdERAbiYzv4ef3YOYTzfM32PPz2yS9QUlHjP9oUdosZQ7pn4ZrxfdA1O1H8zpg2aNyT7Y97V298uxRPfjDX8CzQsYyEaFw+qgcmkGoPDz34cOTmgAftq2rr8dJHc7ByY65oMPj3dM8qH/QbNxdUfuE/9ZhwXDVgYseYtmT431DL0s7wCOmIiQrDZZNHITkxVrRkxwSKBU8FEk9B8VH/wnuwlWpJ0Or3Up++kCo4r8hiQ1C5cFc53dplPe/4Icd/2nmFT+4fmG61WKdaVemWep/ebvO+KsxcXYDFW4vEBkAnAiboyQNS8Itx2WK7UMNHzsdlInIP9m6lBqK0XhD78YC7s2xzbbskILVNzAFlLxQ4HV+8fj/++c4abM0tF8dPBG0ykjF1wjBMGTMAWWnx9QqkObWu6v/JFt+c5D631flPO6/w0SNdf6FJ0v+oVG1c35lA+bmWSUndERqWQJ+bNxe7IbjseIuEZz6YRwS8pMnvuVx7d0wXRDysZxtYrWRXxFfB7sMDnEXlNXjgmc+xt7ACE4d0xmUjeyIjMQo+nrtOPzqW+HEPj3nuh4Xr8M6XC/29UmN8R/P5Xg5Vq+5dkodjnvd4XMvu2yc6rpIl+QaOP0eA0aFdJvr07ASdDrAf+cDy0yMErowmk0mE4oparNyyV/iyYqLCSeGajIs381qnNlDj4qmA7twHfiYUV3aeakgoJwZ5oOuvZiwWmXAe4aM/9A6/amDbKx12y2OUJbds2FsV/f783Xjv593YnFd5VD9hpE0Gb5FypDrAFWRnfg11PX1ic36r6PUYx80WBY5wK2qqXGKwk+sDT1VrbuBuN9tfGyLwtPa8TbJRyfiVK/qSDYX46xsrsX3vyRmTLKuoxvzlG7Bw5UbU1btMCXGRbaMjwifobintzmvHFz315jf7/KeeN7h+ZOo2j6YlKorcm93DnP+a5qXycSOUpxSqVnGMy6m5gbmH16mEh9ixYvMelFcf2j4yrzx44ziMG9hZcAvbEv8m2LV4zUKIw4o0Ut8XDOiEy0b1RFR4KFV5pk3qqtH3wX53uMD3UUndW61mbKTeQnklT2Pm4yJq8S7J9kNxtbPZq8IDOGYSH98mKkxW5ccUScrgu3PraaNIjRjaF/Fx0Qcy5WiB/UM8up+TX4rP567By5/Nx4ezVmD+mh3I2VdGBWFCNGWY3WYRFTfYNU5PoCzSPPDUkND21QtS54znAU3igldza7Rn3/1+x7k0AHBUfHDf8AFmqP8iFXtXQXldu/cW5OC9+TnYsKeCGuHDkzdlG7LjQzC+cxjGtzWhtNaLopojkz2rnR37qlFPjN85I0IQrGFjEixWFSGCyN2ornSRmqEyITYIRtoNg4fiyP71Dt0SxVxwKmXjZnRNnuu/dEMRHntjBXbln/wn55WUVWHBik1YsmYLd6+tmSnxve0288h7rr8w5MHrxmz7z1vfnzdTU9+fV+C5YmTiLl3TBymKlGgQOah86qGYLHA4uHHlOugXhs0MTL5x0eGoqK7HKiLyhq7dtunxGNm3A+JjIpvNVWmkvDOSuKemoKyqDtv2FBF3qf6N/cioBRE3L44ct/AwB/YVlWFHToCvhYIIk3Qpt6jGudB/sNnwW2/zMb5DwnCL6vuOIm7niLNTMTsrFdddNQlms/mQDDsc2H9eUFKBV4m4F63dQV2VcupaHMqDEWF2dG+bgknDumN0/06wUevK0WX3jRjVPV2gNLord8NdnSN8WkxEVlKBlOzVLniu7f2rH5s3gnIO4OX7BkRFS6ZbTar8a6dXS529cT++XrEPeaVH9gbwlpw9suMxonMM2kTJsGnVqCgrxYerKvHTjuZtq8w2M2VQGn45kbrAJt4xWBSNIOPaajc2Li9A8f4a0Us6klFzo8D+zy59k9G+S5zxQAe6GHfDeXBz+aZi/Pm15cgpOD4Cd9A1eqaFI7e0Hvsq6+l+/i+CgMXP0D6dcOd1E9GnUxZnxAKvy/W3tAWFs6Xp04/cup1DePfh7reZFOm/lFUOo25rpFjtSM8aRETOwvAImXgY8DhH3v4y3P3P97B5dwFS4iJw2Zg+mDKiJ2KjQumMI9uJsC2u7/Te7fVhX3EFZi3eiDkrtpDILEFqQhQmDOmKsQO7IDGK57FLwsXSHPDCwI3b9uKfL3+B6mqnsD2+n0/XV2jwjd+SX928EXQ/jlmJd4i3PEwtygCRCXxn+j9kYC+0aZMhfFFGi3TkwF2K179cgFe/mE+tZZ0xaNUITpcHuQWlmLtiK9ITY9C9fTqqaqhS0A1ZnfPz8fhXrIzN1EXijBCfg9zvuAO7UdzUnS/fRnc10sarNqkhqfd48X+9b585S0T2PMD7dw8cFKqqT+iSdPuWgqrwl2fvwDcr8lFZF5yEOa8iSXFwpRzdOxuPXjcIqZFmWOBGaUUtnptXjGV73KLMmgM2ka15lWQXGjpnRohZK/xbPm6zmRAebUNlmYsCEycr7qbuFV4pyA1xt75JaN8tjiNJV6AuMb0KBb6xCH95fcVxEzijc2IILu+RgMFtohDmMKHa5UXVYcYG2Be7c89+/LRoLWrrnErb9ITMUIf1wvI0m/3WKWO2PvfRD4cfmTuHMLxH6PYwq6kdNcBdjEaPN0FzU5n5EBGZTA1tYLvZ5ge2C+7Jm4gb4qPD8MebJ2H8kG4NHk4T/HfcwPNzMqnyCztdtG4n3vx6ER5/ZyZ+WrqJxGcl6ombCkupR7V6O+at3Ipy4qWU+EhEhDuaxUGcvvDwEGzdmY99haWisRDQpTiTJC0srHYe017jx0TiE9vGZVFGP0zEGS0OUE5FhofhwvHDqSJZ6ABHsmkXomHgbkhZZS0ef+t7yqSj2yiTQK3TjapaJ974aj6WUqZyAYU4bFRIIXC5fWISPRN5eKiDfsENy9HjcdTA+xTTjeqJwH0unhfOx43KTi3uV+bo8L/+7+NNxz7t4izD23f3C7uiX8ptdqv676p6T9/v1hZIb83djR2kekV9OwyG9u6Ih2+7GC6PG2u37hV7y/+8dg9MkhfxDh3LdlVhb8WxDXxyue/Ir6Yy19Apw+8jp2McD6tdRWS0HeVE4uWlTp62dYifnF0orM669yMCJ5I1KpNR4dhFs3RTEf7+1mrsyj/+CSM2IoARbSKRGWNHHd28e1oEOqeEI7/CieLqw6/Gr6t3YfHabVi3NRex0WGOlLjoYVa70vn2K8bsefb9H/b4Tztn8f2yMtdlw2P2U5GNI0IL4zJluJzVsNrC4QiJ4Vp9sG42M/Bl2qQlYESf9oiLjhB2wHuXGGR68DwmUd4n3GI2o4bKYiOR65dzVuHFT+finW8XYR2p5jrioGBgEbp8426ycx9G9u3kV9WHxqNxoD/El1Y43W6sWLuDPhq2SD9lJ71veI3rq02GWTcLx0TiWXHWaxRJmko5qnJk2QXSu3cX9Ozeib4NZM6RA0/b+WHROnw8c2lQBR4M+4rKMY+6MbvyiqlrlI+fqfVbvTkH5VV12Lm3GM+8/wOWb8gR6j0uKgIOyiC6mX+Q9fgCP/nHXbMfzordIg58jLtBZGh5OrS7e9z4zTk/G+Xd2/q3tZiUx8yqfP+2/TUxrxN5z1y3XzyyKhi4bHmsg7uVXdul4fYrRiMqxIzvFqzHnNW7sXpXCcKsCronWyH7nFi+x3lEd0MwcKO+fV+VqDRd2EdORM6gUoMtxISoWAfKS+pRRkTOvVue7cSDrAqVXc+BKejciwmclY+xvJsJfNnmYiLwVdhJ1z0RpIfbMDI7Ck665werCuCi+/bL5LnHMtbtqYCDGrK4cCuqDtN72bu/FAtWbka90yV1zEpqG+qwDL/j8rHu3198wcYnPpl5Tk9fnXpXcb5WmBSiSPowogVWYqJn73LVkxpPIUUtHs16oH42J9AfYY9M0ryNQ5NziMPMJu7Fyygsq8Z389fijS/m461vFhJHrUd+cUWz1jUweDrj6AFdxMAnm3STezUKnMQI6qkuW7MV1bX14hiDfhtearf+WFTrbPbup80m8bHd4h2ypv9WVeSu/Jn512qxYMyoQYiPjxHKh6J3xH+sZpn4n3hrBnbtKxbXPR64PV5B7EuoFVu+cSdy80uxnbqlC1ZtxaLVW8XWktQ1JaVmErnSMA7N+icp0LxO1JZuhc9jbB/J3XD2y1L2/6vXHbM+9EflnMXbd/YfQel9jrJv8k8bi1Um8O37q0W5B0OX9pn48/03YczgHti6a49Qlew3HNm7LXbn7cea7fniPB547JxkRYLNh037XSitO8wFjwAm8m17q+AkIu+eFSWImMuZr+QIsSA6zo6SQlLkxfUHCLzPkFR07Z14oLJQUYrphau2luCxN1Zi9wkOYprogv2TwtCW7r2YCHvBznLhpumXHSnsZ+XuclzYMwk3j2lL95Wxp7gO7iAzeHhJ9ooNu7CFxArZcGRCbPhIl+KOve2aC1b/771Z56x75eOPoV88JGkbkfgQRZFSuAFmW3O766GarAiPSBCkzLVZvDY38PmiTh96nGeY8AyltaSy36Qe/rPvz8TXc1dj06584bY9VrBST0uMQe/OWcLGG94raCCwW7iotAKbKA68DxODYmbXdW1nca2r2VvUNpvEs8MsvUiF30O2GsF0za1kenoyhg/rL7ohoioGi2yDwFN/Fq/djre++ln4lRoiIykWfbtkU1fZg5q65m0Ex0re1WAvYJ6fzr4qblnHDOwqMklUkyBxOWKg39dX7kV9xR5R2dkALLwVraYts0nyo899u7Ppo7HPEUy7opP5V0MzrreqytNVTl/nD5bswWfL8lAV5CGyjIjwMHg8Hgzo1RkP3XkNOmYnY0C3tti5Jx+bduShf9cMZCaEYu7KHURQblTWeZEZbUZ2pC6eqLKx8Pgm9nDZb8qpQK1TQ4e0SCofMmUqJ674IaEWxCbYUVxUh7paD/oOS0PP/slUrMb37O/kgl0iZqGsxp7CE5+FkmAzY3ByBEKpN1Dp9omxkxEdYpEeG4JVuZVYS8TeKSVC9B4Gd4xH5/RI4WIppSAqfQNw2nbnFWHhqm2IjQgxZyXH9qMa1uGXFw/Y8MInP5+z+9N/Pr+g5ooRiXW6ro+n4jGLnpTmE0QeHhEPiyWEzgqiqI8xsN97T0EZHn32Yzz/0Y9YvGa7UNLHvL6lEVzEaWMHd4PNz4fB7t0wiMU+9Lps7TZxb3GctKJO9Bputn9TVk8tejPQLBLnp7DkbbRfqUjyFUajxpVBw8D+PdGpYxt/xThypJlY+aS3vpxPmXao354V879/dy3uu3EienTMwOotOSitOL6KxRlzw+RhGNyrvfCBHS1eTYIYzKxDddFmaJ46MfuBeh90Zb1e15T/637nD/OMO517ePHW3uHxVtMDpGz/srukPua1ubuwgJRqY5JhsHIYO2IA/vLHXxPpaPh58Wq0zUhCm/RERIRaSYF3RHllFapratEzOw6VldVYvb3A7z7R0T3JBIeiCRKvcTe9/tHAD+uIcpCactUhIUJClxQbQhQXXdOFELkOSeE+tE1T0SHLjL49QhCqOGGBCzaZz/GinOzr05+2UI+umqeKUg/RWLZ2PCATQ4+oEKRF2FBPV8kmNT6sXQziwm3YSg3EFyvzUVjlxMa8CkSHWNE1M4oatjCMJmXOhMJ7yQTrtrO/deHqbeK7jpkJ7UKsln6/mtR/+/OfLThnXXnXjojP82p6G+7x8xN9+IEtbo+TesFmREQmUf2UmYKC191mBxkffb+YxOR8IRqPBXFRYehDYpNdh2WVh3aMeOyua9tUtM9MEg+yINYLcu+DgRepOaxWbNi6BwVFZaJO0WFIOqyKCT8XVzv3+i99RDSLxNXC0CgFym8VWW7HFssqPDIyDKNGDkRsbDTvxMVMecTAuxru2leElz7+EcXlhxL0gO7tcMfVFwj/ld1uxcxF67Cv8Pi2l2iTlog7rhqLaIofZ2SwuBw5yKgr201KnFQ4D27SITN1x0kdfF/qxr/embnz2PtaZwFev7FvgknBY1R57lmVW2F7Y34Oth5mlkZCXAzuvf06PPbQXejeMRsbNm3DD/OWkiL3YmifLtB9XhQWl2Jwz7awm6gR1H2ICzNh+dZ9KK9xobKeSClORXo4hDtlR+mRFRC7JbLiTOiRRo1DRzuuHhiGqyhcNzgMNw0Nw8AMHSn2WsSYahCl1iJSqUWYXIPEMA+RpU7v6bNUg3A6xiFCqkSMWo0hbVSM6+bAyE52jKDQLc2CaGoYwqwy3ETqdc1sXKJNJvSODoGuAnP2lCPMbkKkw4QfNhXjy1UF2FdhmAyr8ssHplMP0YRZa/OpZ6rC6dGwaFPhYX2v3NNctTlXKMUu2UlJYXbb0F9M7l92dbcxm96cNy/4j85ifDiv0HnF4NgqTcJoKvdQ5nEfqXEXqfGIyERYxdPtuaoGJ8ajBRZlzD9PvPktisqaNwbCwrBbu3RcMqYvbr1iDG6+bBT1OJMwa+E64doNgMsqMjyEBGRHuhcJvyD3bxh4kNVqs5DYqca6Tbv8Qpcg5oxje1GNkxcRHtUIm0Xi2VGO3nTb31Cmii1nmcR5SuGQwf3EFB6+TbBIHggUOZ5WOGP+Gnz6Q9MBzYtG9ka/rm3FJPiflmzAe98sbNJCRlHmJMSEi9FjYy5pcFw0ojcuG9df+LvozsHjc7hApO1116Ayfx10jfeuZhVOCYZeofuk6SN+O+ucfBDuKzf3TDer+I+kSDfM31ZmentRLvZXBu/Jde7YFs/89/9w83WXoqy0HA8/9jTe+OhbOEmF5O0vIeNORac2Kfhi1hKs35qLfp3TIFFeWiUPPG4Xlm3dLwjSRoQXGyJhc5EPueVNuSjSIZO6tuDGoeG4fXQEbh0RgRuHhePi3iEY1dmOHllWtI03IS5Uhd1MZef/XeCV37GZcTtuwPgm8D1pCrqHgtQYEzqnWtGXrje8nQNjuzowqWcIxnZxYFBbu4hHjVMThH64Ma52JDyySHXn1buxkpR3v/QIhNvN+GZdIfLKDQI3E3lcOyxDuFIWbCnCc99uxoKNhVixrVg0bEcCDxRv2lWALTn7SeklRUaH2obIttqae3qmrv3fvE0n5gNogbi5Z9g+l9mUTRVQrOTkUvMQiVNzjsiYVFFX6c9xBRaTM+avxgczFh+RRxjREaG4YFA3/Prqcbj50pG4YHAPZKfFi95TTFQo1m7JxW4Spg3hJiIf1KMdzzIyerBB4tAw8HRGttGV67fzNFNB5DKZM4lGT1iI+kNZjfuoWzI0j8SjQy5TZfkyTjJVDSH7+/fviS5d2sHHfqQgkWsYWGFX1tTj+fdnYufepht1bd2Vj9Wbd6Oyth6zF2/Aum25/m8M8Mqopx++GXdfeyF12RPFLJSK6tomRB8aYscDt0xBcjz1Do5LhSuoLtpGKjxfZCYbC7tSqCy+qQ/z/OvNL3PPuRkCb9zQOVtR1ad0SJd9v75I/mhpHqqPsOdJbEwU7rztOsQmxODt97/AP55+DUlxsbjmkjFYu3E7issqMap/V0RSmf3tpc+xaWce2qfGIMxC5WjWsCWvDIUVTuRX+bBsrw9bicQDiA5VMKiNDXeMisBDk6Nxz7goXNDFju6pFiRHqgglhcyNKlcO3jRJzAWnYm6kCZoNrmP8e2MaomECDouMqBAFmUTuvTKsuKBbiFD9A7KtSKQ41BKZVxGpN3SfuuhCborEjqp6eOiaQ9tEIsSqYNXeKpT6N//qlRWJ64ZnobzWjTdm7wTvqV5J72sajTWwvbGYcXs8TdLFi+I27MhH29QYR1JM2AhvqN3da0L3Zd98s/IwzcvZiXeXlfmmDI0rITV6AdXBcEP0Sairq0ZkdApsNl6sw+XVQIA1I3Cdriai/O8bXyP3MBMr7FYLiZBUXHfRMOHevXLCYHRpmyaW8TNYHHJ87BYrPNTj/GkxCb4G5cQuMBYy3dpnCA4KFo9DgyzuuXl7LvLyi4lb2U8udHGEWZfnkBo/lAyD4KgkPikx0a5Zvf9HKjxTXJ0uzxPVx44dhujoSJGg4JE7GFiFr6TuwksfzmpCvAzeLyWHMnXOso3Ykbu/iVIfN7g7brpstJgH3ik7BRNIbbNfilvVelKAPEWHW9WB1AL+8vIxovtNN24SjyMFdp14XDUoz1tLSWQVbjyMgK5bpcnqvcNv/4kfV31O4fnrenQ3mUwvEyGN+WJ1Ab5aUwBnkBkTDBsZmkaMV1RShqqqKowfNRhJsdGIiQzFH++6HuOH98WqDVsxZ9FaZKUmYGS/TsIf/urnP2Pd9n1iqiG7BFZuL0JJtQt8m3piPCbNHmkWXElE+fepsbhzbJRwmaQQYVqIsKkYhFJhwuXQyDQOC/5dw9Ac8KXFffz343uZqIfL7pXOyRaMoQblsr6h6Ew9BIvKCt0nXENO+kE+qfBqjw82+kH7+BCEWlQs31NJpO1BhMOEm0dkIyXaju9X5+OHNfmHTcdFo3rjz/dfTwTvws4cPu/QE3kq3AZS5ZmJkeak6NDBsW6vZ3CfLiu+nLf2nBIY6t1FBR32xyURuwxiPmDXg9dDPRYqzJi4TH+5Nq3HRwpMkEUkMt74bA4qG+2pwgTP/PHAr6bgnusuxHCy3/iYCMEl7HkI8JxYDGQxod7lxrotezB/5RYSAAfrDPMQnYYhfTrCbrOK8mscj4aB4XDYUFhMDfTW3YYREs+ShHRQE7CluMYZfEPzBjgqiWekWLvR7R6ga9vETXUNmZmpGDNqiP8MBkcmeOCWhuP12qezsWTtkRcicYIbEzir/humDMcAymC+nocyjDO8I5H56IHd0L97O6QnxYrbXTF+kPBdBXYHa27gOHLayvdvhpNUeCCDeQoaRepji63suZe+KThYUucAmMDNJjxDNjeECZxUuMjbxkiKIwV5yUhce+lY9OvTjUi8Ej8vXC784qOG9sXQfl2JrGvwxEsfYNbPK3iOM/IKSzB+aA9kJsWIqYart+Zh6eZ8zN9YgLxSY2uQKIeMSb1CcO8FkXhgYhSuHBCKpAgF7L3iaAgSFWceHlx6ZB4w0Y94Nohi4sALygzD5kb4QFD93/Er/YaPicb+KOA4sEny4Ce/hlCj0zPTiot6hGBwWztSo02oqvOhqNrYCY+nDe4Vi3s8yCmtF72G8T0SMapLPHYX1+CtedTjPMw88T6d0jH9nssxckhfuLwSZs5bLlZ1NkZpZS3Wbs9HQnSIKSsxfGCoxev+1ei2K1+duemcIfJNH0OfPCR5v6T7JlP1DOOGlfPXVV+HiKhE2B3hfr6jMmxuIIQ47Ni8ax827Th0zJBnsv3+lxdj6oWDxblcbmyD9EG4g3kGHnNRQSnZ/7LNeP2zufhwxsImjQHDbjVj3NBeiAgNMfiscTwaBro+P8+VX5ev3oI6qj9sl+IrXVKV0IiPa2pqghuMH0cl8bYxjhvpehPprXFditSIEQPRoUObA63TkQJ11bGnoAT/evlzoZiPFXwNbj0LKfMiwkJELLhB4G56UlyUmBHRp2sbDOnVUYwK8wR+PqdxPI4YqNa76ypQvm+jmB/OjQR32yn7S3RFf2DAnYuMFT/nCP53Tdcsiyo9rWnSyC9W78cPGwpJGQuLPQSdsxPx2L2X4fbrJ2JQ354YOXwQ+vbthQWLVwsi79e7K9KS4vHtzAV45J8vweP14JrJI5AUH4291LNKjA3H/BWbidTLxZxuDvHhKqb2D8UjU6Jxx+gIDGxrQ7iNN+LnPXH8Nw4Ctj0mXy4XLmIfBTfFuaTKi835TqzZ48HyXR7M31yDRVvr8f26WszeVIc5m+swe2Mdlu2qx9pcJ1bnuLC7yIf8MreIj3ioB5E7z/MWxO4fW2qaGwb4OLteuLFJizFhWHs7hne2o2OSGVWkyveWe1FNCn1Peb1Y7BMfbsUV/VOpJ2LBO/Nzse4w29qmJ0bgsbsmo3e3dvDoKr6ctRQLlq1HbEy08Js6qXI3REUNpXlHAZJjw83Z8RH9PZruGT+2/cpPziEi7z56f3GENz6BSG1QwDY8Xreor7HxGWQHRF/B6vNhAv0hMlbF6swf5q8+pIEU43wZiejdOftA48CuLZ6Fwm6RNVty8MF3C/HSRz/ina9+xqpNO1FTF/zpVJNG9sWFROLN5SJW7xHhoVi9bpuYpcL8w6B4hNlkfFNcXXfEnQ2PSOIDBqTYLLWeP8iy1NYwah2hoQ5MmDAaERHUEtLBYJFqGHhF1Nezl+OLn5aJKxwruNFgAl+6djvmLd+IuUvW47ufV2Hu0g2Yt2yjGGEOpe4IE4eYr96MODUNMipLdqGmJJcykCsyxZu6TT6v78NNFY5Xv5m37Ygt4dmEZ67qmWQz4wnil4lfrS2UvicCDzaFcGDXNPz17skY3LsTZizYiLc+n4Oo6Cj0GzoAndq3xQeffIvcPfni+ZJpyXEoK6/A1InDcd9NlyA7NQ5PvfmNGDzamrNflGGIRcKU3qH451Wx+OXwcL9LgnpWRDlBbi+IWpSFqAc6XB4dO4s8WLvXg5nra/D+knq8t8SDWZuBtfkW7KuOQB3i4FXiEB6Vgbi4DIpvGqJjKMSmISw8FXVaNKq8UdhdbsPKXAmzt/jw5WonfljvIoKvIfXsQ61LA085t5mpEpNtyAZPNAFHmXsM/BofqqJPuhXjuoWgTTzFpcyL/ZUGl7o9mphjzwPFs9bvDzoLJSrMhodvGkk9y05UIy3UuEh4/t1vUUlE/coL/8Tg/j2xZNlq1DUijZp6NzbsKkR2cpQlNSZsYIjPW5I68/KV8zAvSI6efZg3D/qUgYnF1IJfQA1spFDHlH8ejwtRMSmwOcKYIPx1uHmBShORJAaXrN2K/AYz4NhGGSP6dUFUhLHqkqc5zya+eZJs+eWPZuIner+XBGnDGSmNER8dgbtvmCSm2nJZB4tD40B/YLGYUFhSjrUbth8gcbJ9G9n+9qLq+iMu/DkiibcLU9spmvwwpVt49TmdaWmJuOCC4WKqDsujYJFqGPg3UREhpMoiUV1XL1ovzgReGp+aGE3qnJdeH93mOJMrq2uRTy0VT4xnPxQr9EWrtmDNpt1iWg/vQ96c3kHDwL5wr7sOpXvXwuuqEZ+N5fVaCaVw2iUPzzymzWhaMv5xRVa4w6L8l8zjqu/WF0oz1gcncMb4QW1x5bjeQhX+7cWv8A6R+BoysD7dO2Pg8IFIImN9/d3PyPjMGDmwJ0YP6YF+Xdth/dad+OeLH4ty4ZVvvJfQiA52/OeaeNx3YRTaxJnEE8lZBDW+NVcxdo2w2ual6/kVbqze68LXq1x4a7EL71D4dKUHmemdMLpvD4ynCnfx4K6YMqQrRvbIQv8OKeiaFY82SZHIiI9EcnQobHYLkiJD0TkjFh3T4zCwYwqGdk3H+L7tMKZPewzu0gZdsjJhssVjQ4EV329wE6nXYdEOl/Dd87MWrdTYsO+eVTvX7sY5FiBzHnjtk2XFxB4OxIUq2F3iQUmND3vL6rFhb/A91i3UC7jzkp648oLu2JRbQSrTioKSKnz54wo88JtbcO0vrsT+vfn49od5YoyhMfgh0/wU97ZJEea4CMeAjBEF+17/afM6/9dnPa5Nji7ToqV46NIQVqxUu8VSfJPZjpg4nqki05Gm9fpIgXePLK+qEVscNERJeTViIsOoRybjDbL3/7z2Jd79ah627t4neCtA9EfCqAFdccPFo8S0RD492P2DBd5TileRLqTeF0/VFcfp55RkV2yN87NiMjP/LZrgyCQeZb2MrnMJXVCcx12OYUP7o0vXjqILYFS7Iwc+i3f36t+9vfATcQvFs1XGDeuFB265BHExPDiqiU3zj3fF1IAe7XHxBYPFQKdBDMHjEiywEVSTAq8o3Cbesz/KPy/8K0+1/vyb83LPiU2uXpncPtRktU4nA71l7tZS+bv1RaK73xgdUiPEtgXbcksRTY1vLyK5Tu2ysXLjbqzesA27cvZi1OB+6NOrM/bmFeDtD79G3+7UgEaG4/UPv8Wjj7+JFeu2i2uxi+EPF0Xjscti0CONtxI+SHgNQVkuFu+w8t5X4cFPm2rx2UonftysYO3+SFLTmbhwQA+M6NGGVKpXkHRWfCiKyWZWbC/EDyt245ul2/Hdsp34ZMFWfLFwG35avQMf/7wRj3+6DJ8v3IrlW/Px1eJtmLthL2avzsWiLfnYWVAh5vaG2FS0TY7EBb0zcfnQTujVPhOyKRLrC8yYu9mLpTtrsS3fGDyPIXK2EaGz7TSu0/yZu/3h1Ace2t6OQW1tcJNJ5xR7KN6NU83THGVcNbINfjWpK3IK6/DmjDUYNagb1m/LQ1p6Gu667VqsXbsF9z7wF+zYvQfDqLFkF0B1zaF+2NKqeuzMr0Dn9Gh7dLil13XD2m55cza1pucAPt5U7LtkeGydz4txkiwJ3zi7N3w+D5F4OixW3vSO8paNqDmBwC4S5op5yzYcssSetwRZsmYrPvlhMRau2iz2fjd4rnlgj8Ad101Aj46ZYhaLQTGN7n/YwL+3Y+mqjSgprTigxsnKwvSI0M+Kq+oOu3DmsCTeqRPMkZr9brpaD04Gt0Lsm5s8ZRx1UyPFOQ1bksMFdqfwK2e8w2ZBV6ogw0hB9e3aFskJMejfox2G9++CbnScE1FWWX1MvnOH3YpfXzsRvbtki0ag8f2PHHgpvRtFOauET5xbQuEL17UqyPp/Rjw0b5X/Nmc1XrwVJo8v7k5VkX+/PLfS/OmqAtQyuzQCryB86OqeiI8KxZJN+7FqSx46tknG0AHdkZmZhuVk4CvWbBJdv3Fjh6G2uhoffP49Nm7dhYUr1uPFd78WUwztZhk3DQvDXy+PxSV9QoXaPFz7zE9IYvJbn+fCa/Or8NlqHQV18chM64gLB3bH1SM7oWtmLGqdLsxasQNz1+YQae/ELOpFLNxVg2XrN4onLoXIZUhwVKFjvBOd413IjnYiZ38lthXUk/InBujkQ980UjiectTUlGDXvgIs27wXH8/fjk8XbsdPq3Iwf+NerN9dJHyhvdrE48I+2aTUM2C2xiCvyib86/M2V6KixiV8++H2g7soNoQ4RoHnoI/qZEe7BDP2lXuRR6EhxvRIxm8u7Yo6l4a/vbNEbPJ00ciesNhDMYp6O5V0n9t/+xiWrliLm6+9GP+ddi/lSwKVw2bU1B5K5MWVddhXUo1eWbERNrPS7cpBGSvf/XmHsWHNWY7JozoV6676ttTI9+YBZoazvg4hYVGIjEqkT1yXm8dHIpBYCA3lrWD3YdPOQwc4maeOVUzGRIQKt+Md10zAmME9hUgVfYZg9z5MYFhtZuTlF2Hjlt0HSJxSZYbmW1Nc41zrP9AEhyXxnmGxmZTYu+j6CZxvXq8X6empGD1mKGw23pP3KJlGGcWbYi2iFo3ndIeF2MVUQ44c76HC3Q2PxxjRDw3hqYOpGEIZMbhPJ6Qnx6O4vApV1Ty631QtNgTPRrmdMo9bQcOVYsw0aU5g10lNxX6U7l1nfKbAJG6S5QUeWf/bmz/kBh+5OMswLrvzJaoq/2NHSX34+8vyUVEf3KfXv2McLuybhp4dkmCz2zGXiG3d1r3o37M9hg/qjbCISCxYug7ZmamYNH4E1m/Ygm+/n4edufuwcdtuoRLbJZrw1yvicN+FkcggEuPl7I2LkLIZPPGHB1OX767H499XYsYmM5KTO2LioB64dGhHdEmLQk5BCV6btQ6v/rgV364vR1hWH1ijUxAek4jsjt1wx133oE/IBtw3EpjQPQyjO4dgQAcHuqZYsWyXC9v3ezGpZyhCrLKYt33ziAhc3CcMYzqHYlLvUFzY3Y5lO2qxbk8t9pVWY2NuCeaTUp9F6WZlv3TLPrFb4pBOyRjVIx29SWiYLdFYttuHDxYWoaDChYxYFWE2Y2VvYzbnXgf7/bulWzGiox08u3ZTvutAg9YmKQyd0iPx1qyt+G5pDq65sC8G9OyAxKQk+Kjz+/v/ewbfzPwZN11zCf7+6D1ITYhFe6onUWEOrCCFXlN3qNjZV1ojiL9f25h4iyKnXjUsa+G7887+fX6+nJfrnTIogd5pY6jmOpjIea9x3lclIaUtVBP18qgAjLp/9MAuGXbnsjD4mdS4h7jtWMH81TY9GddfPBL33DhZvPbp2u6AG4V5jkUhvzK3ECE2iUfjIH5Dr3MXrqJrBBoB8BNQSotqnF/7b90EhyXxNlG2oXTFGym9grG5gvbr3wt9+/YQF2cYNwkeWIHz8tZHn3wHz7z5ldj4ftfe/dR9qRMtlcNuE7vL0VVEhJms+TdJcdGUGW2p9e1HKjBVEH1FlbGwp7FPihN8zeSRmDCiL1UMZorgcTlSKNy1Gs6aYtHo+Kf2kJzHf0fcP3eBcZezG49f0qGXxST9r6TGm/bO8n3IrwzeLrH63MZ+WyLWvu0TqQyySRnYMWP+JqzfsRcjB/XE0MH90aZdO1xx6UTxdJ0XXnkfi5cbAoHyDRN6hODZG+MxsbsDXLSNBQ2fw8rbRWW1dAeTdzW+22TB8D59cMeUgUTAyaitr8dnC7fhX5+vxfIiM9K6D8d1t96D2+/6DaZMuRgdO3QQMzbIaqgnl4CI2hXoEMHLpyXhSmOD/mxlLWaur0P3NAulh1QXkWxCuAmzN9aKpfsRdiJ16i2EE7HPWFdHxHqox4zdSaxsmdRnrtqND+ZuxIacEoTaTdTQJeGCXm3RITMdi3e48fHSUpRWO5EYTtdzcKU14hEAmyx/jglRMZpUeUq0CRv2uVBRqyG3qAZz1uzDqu3FYsHHXVcOR1pyIjySir8/+yHe/vQH3HT9Ffjn//1WPPH/jQ++RB31UtneQ6hXu2T1Jjhdh8Z9d1GVEDNd0iPaQPKZhw6PnPvNvIKzfmB+wjBHoaRbBpIRtRUuDjKm+roaRMUkIzQ8hqyBj9GJzQxMmPxMggUrN6GwpHntHNsv70s+vH9X3Hn9JDx422UYSb1FHtjnsSHe5oPrkZgySNHhNSw8BZFvaeLBIXGRwwfmI57LvpIa6FLq0bJvnu9JF3PHhzt+KKquD7pPwGFJPDsu5Fqyx3H8XrhSiGBZhWdQt/oAmfIdDhN4psj6rTl46/OfUE4kzBm1csMO/PDzKvy4cDV6dWmL1KQ4YXCB3/BVA5950/Su7TNw4cg+6NQ2DYtJ0Td2syTGReH3t16G+NhIg8T912lO4CX29bVlKNy9knoMxkCC6Npr+g6fW37ordm7T3xruzOM/1zdLsYC5RmnTxvw6er92FTQdCfT5Gg7JvVLwQU9k8XClFmr9lE5yOjdKRUDenWElRT5F7OWi5H8EUP6oP+o4WSQZjz+5Mt44fWPxMpCVrr3XBCJf18Zi+x4Eykbg7waggcsKeexeo8TL8+rxbcbrejTpRsenDoEHVKisGpHAZ75cjneW7oftsx++MXt9+Lue+7FxAkTkJGeLub3soGHh4chLy9P9BSWLV+GGNcmdIzxUAUSDbCYzz13Yx1W7naizqOLhiSv1EOVi+6d48LQ9jbEhfG0MV0s//90RQ22NCLxhmDC4FWVG3KKSZ3vwNx1e8RCj3bJkbh8SAd0yEjDvK1ufLasVMzxTYpQBZlz+htmAfMO9/J6Z1nRi5R5bokHu4rcqHF6RVzapcXg1suHwOoIwcsfzcaL736HX91IBP73hxBB9j1v9mL8+g9/x5yFK9H5/9l7C8C2juV7+EgyMzPFlDjMzAxNmibFlJmZ6ZX5lV+ZmRtmZmYmJ2Zmli3pm7OSHNmWKUnf//u99jgTSVdX9+5dODs7OzsrI4KoUH8sX79LzSXZgvc9lVMGf09nJIR4dvWsdcr+Yb1U8v/jWLCxqGb6EH8Xk0kzWbJLR22a2rg0ZoRFdFQKnWrXbRSC5tuyCunERUlh2TUHjvK7d4rFpZOH4cGbZuD6i8ejV1KsjMrMW0YqzpJXmmF4re17j2GplM3nvyzFd7NXC8kHo1NspHlEaictVqECwI2cjyen4ejxFKXVy2G2G4e6OuP6/IoauwsO7ZL4iGhvHycH7a2imXbifTmhSTv4hAmjzKs0hTCpudpLiFV0QpJL1u7AYhHbyQFei7b1a2eOQ4APXYQkkXauxeOs3IxZ7unhitWb96qtjGwxbmgvXDdzvNLiG/++RZE/mlIK0g6hJO+UHGOPZzalCBl8NvaJVXOee+45y13+b4IhZT1ruQuT5pqVRws1608UKiKxRVSgB+6dmoSLh3RAXJg3dicX4ERmKfYn56tt8Pp1i8GQvl3h6OyKn+atVXsNRkeE4ZV/f4x3PvgaVVXVymTyzIwAPDTZD+7OZq8TW7C5ODlqRLOtxcdrSjB7j2jX4Ul46JIh6J8YguW7T+GN37bg7T+3YdOhDAwfNR4ff/QhEhMS6s12tqBJjmSenpamOpPq5NXo24GkbP6e5UiPkAhJV58OLrh5hDeCvHXw8dCJtqxD53AnFeSK4G9m72yZxG1BRSGzoBwrdp/GugNpyMgvRedIP8wa1QWBfkFYcbAKK/blw0lnVAG7pFo36Mz4lg2Z3w2RzqSsyqTmAngOG3BooA+Ons7B+98twWXTx+HFp++BxsEJ2akZynWtpLgUK9dtUzbxlRt245SMbLt1jEYeJ+BsbsQFRyn55YgP9XQM9HDofenAyB0/bUptdfn2/98xdYh/Tp1RO1F4KVgRokBfXYWQ8Hi4urdvKT5BD7suiTHoIYRMoqbHCj3grIgSJXPqmAG48dIJat6N70MC/VSltpp5yV2cKOWKZk6EPv7G1/jguwVYv/2g2novp6BYWRQG9kqytD/76aHwO+5TXFAoCu+eI1Jh5B7m49z2n6s37W6ibJfE40NcE4TW7pXf+/K+tIdzcc/wkUOk4TiaNQxevBkhQdbU1eLXheuw+1DTSfLeXRNxyxWTVWOk4778SP01vg4zqKyc+2qa1BAmMiwYNXq9mjzjUOPxOy5DfHS4OXMa/bYl4Qqs2tpqZJ3Yjtpqbq7LVX4qDYUag+GxuBE3ZKmE/h/GRZ2DLtFqTf86mF3hNndvU08UVhpG1BvbIwQ/bziNT5ccw/5TRYoAWEH3HmMWaEQb74ihA3rCwckF3/+xAnPmr8DiZWuVG1T3SGe8c1UgLh/gqcrPSqRWkMSkKmDt4Qq8tKACGrdY3HzBYEzpF4sdxzLx1Ndr8eGCXdh9MgfVerNdktrVkCFDEBrKCSv78PX1RU5ODjZv3oL9+3ahf4wjfN10qh5wNFVcZcQp0XJpq95yolq0G42Ky0LTZ09Js9m7pP0kbgvPgDB0HDAev63YjoMnUjGqRwSmDOyIOo0Xft1cgP0phUiSDoOeKrZETvC+gTIaGCpETuxNqUFhWQ227j+NXQdPY+bk4Xjq/uslz13x/Buf4KPPf8SwQb0xfGBPLFqxEUdOpCgzyoM3XoQ7Z02QUVIBjqc0jEnE3YMKSmvQu4O3p4eTJnpm/+BVv2w+h73n/n+AuZsKyncODAoVOhguWaphvupra4TApaMO7aB6zMbE2JKwWGgxSOgQLspKF7X6OCTAB95eHrhm5ljcd/10XDRxCHp1iVdzerSdm6ROU0Eld9E6QXfpk6lZ2LbvKBat3o5VW9R+qeYEWxAREoiRA7orzZqwlxar0GuG19y8bZ9a/Wy2kwsTmpDl6h+8uKTEsgDBBnZJvHOA+0B5wBvkdg5W00n//r3Rp18PNVlJ2EuAVbgiKiu7AJ/8tNCuvemyKSMwSDLtsAw9OJzhklf2QHxIZpBcxHwtYYFv/liG59/7EQVFpejZOQ6TRvbDoN6dERsdiunjB8u9HNU1G6ehJdHqHFGaexp5aQfll2Yt3sVRGrnRNM/dRf/5F8vS2z/T8f8jvDo1qYuLo+nfxVV1sT9sz0ShnWXejqKFjO8Zhg7BXth2TEggswxDuwTjpkmdcMW4zmrBzuw1B9VE2eB+XRATFYml63Zi78Fj0lZM6B/rgg+uC1EhXDmqtdXypZ6bybTSgA9WluHnHQ64fNxQ3Dihuwpe9tz36/HijxuxNzm3nrytKCgoQFRUFIYOHarKxR54PCw8HPPm/ik/OKDc97pHSf2R+kKNtqTSiC/WlsBNRgb941zgKQS/Pbkani787Cq/N6fxbEmc97/v3nvxzLPPoEufQdhyNAtfzFkr2k41pvSPxbDucdh+So8f12fC1wPoEGj2jbfNI96bC6CGJLrBWUYqO05Vq4BYjEl94biBGDmkL7ILyvDSm59hy/a9OHQ0Ges278S23QeRFBeFVx69US0RD/B2R2SwjyhLyU1CPGcVVUl70showSOGhsIZET5r6bJn+fq/hltu6eP48OSgEZf06VD6+5b09i/btoBj44tGBBVK9btYxJ35yZG9SSQ8shMcZNSuoAq4dWE5skg44if/RIYFol+PThjWrxuiRWGkA4afj5dS8jjS4UisqKQcp9Nz1GLDr39fhk9/WoRv/lyB3xetx6adh1Bhx7OOWvqYYX3g4+WprtM4HbbCe9E0tHv/UWRm54Pzh6ys8iuDi7ZqSW5JTZMlv/ZIXBvr53a5NIaxfECStourC0aPGa7s4coOZefmtuLk4Ij9x07ji1+Wql7FFjSNPHjLJXKOA2545N8qI3YdOIHTGblquE7iZu/IiYKS8kp8JpnEzOE581ZuwaqNe9SQZ9zQ3jKUjG01U5oIOwmjAbkp+1FWmK40ek5GGGCsk79/j35s0/9p++H9F0e4+mudnpZ8mTpbNPDDOU0XiLDDosYd7OuCnrF+GJwUjJlDO2B0r3BEh3qqnbuH9ekIfxnCv//TGpxIycEKGb6v2miOxDsw3gWf3hCiovzV1TXcTIFZzHmdfak1eGl+Kco1UXj+ujHK7PDj6gO4/5MVWL7rVBPytoIdBHcKGjt2LLy9vS1Hm4JDWE68Zu5dCB9XE0qqTMqVD6JkZ4myklZQpyZX/T3lPCHJcvme/v8cPTDBTOfZknhMTAxefPFFNVoICw3BpIkTERrTEb+t2oNlG3fRFo1Zo7rBzcMXX67KRq4oIDTjuDtxr0fLRQQkIXrpDIh1RYi3gwoNwDgsB4+nIkiG7SOGD0JcQjw2b9mJPfuP4Kho4OOH98frT96K4aIE7TuSjFWb9mCgdBp8Vu6a1XhB0em8CkQHuGli/JwT6pxNx3/dntNwhctfD83jU8Ku0zhqHtK71c3/c3V2ieX4WaFXj8AKTy26iSbcVW3kIXnI+uIfGAYf3xBF6EKF7fqj4sjVkgtWbsUfizfgx7mr8N5Xc7B47TZER4QiJT0X81Zsxk/zVuOTHxfhg+/mYcGKLdhz6CTSsvJQUlqheM7WpGULfjd5VH9zdFWpdLb3bvonpC98e/xkKg5Lx62sFebLuOlMpiU5ZTVNNgRpQuIT4/08RXu/TavTdGKa2NMFBPhh/KTRkkk+yr7NHqwl4RBg4aqtWL5+Z4MGTnvSo7ddLhWxL44mp+NjLi0WQj5+OhMbth9Qmbh68x6kZuSgd5cEZTb58Lv5yqOFYAPn5OYJOX9wny7o1TVRHbOXhuaEaaupLEXmyV3KlMJM4qILKYH9JqPh3R9WpzU0vJ8FMr+fHH391DDXD+em/Nf3RLw4NmSmk4PmiW2pZc6rjxcoNz5bRPi54eoRHZSGtuVYvjKz0CuH24Rtk8/zN6dg14l8RIb6oWvHaKzafgLLNuyTUZN503UuYKEG3kM030b9s+SttFiR+bvL8P5qAwb26I0HZw5AWl4JnvluHd6dvQO5xU07lcbIz89Hnz590KVLF8sR+8jJzcayOT+gW7gD0gvrEO7nAB93HVYfqsKelBpFjJnFdegrnQ6Xwm86XqVinbg4mZvF2ZL49ddfj1mzZqm6RPA1IT4Oo0ePQW6VjB7nrUVuXi6mD0pAv6RoLNxdik1Hc6WTcVSLhXhfK9jGRIdArxhnBHs7YsuJKmQVVCgXwtCQIEyfPgmlJaXYs+8wbrryQrzw6M2IiQjColWb8fgbX2Hl5r2YOKQ7grzd1AbihaUN/cdrhehySmrQI9LL3ctVEzKzt9/qX7fnnxORtge/PNN3moOD5jVppy7aauOXv68/t73w1m7P008eIMNHoSrJPQdWby7Dd3b1RGh4XH2Z2Gv7zQnnWbbsOYQ7nn4fm3cfVuYR8gy5aaV0yr8tWqc6y4PHU5CbX6wmMBu2qpbBhT8DenVC58Ro1XGz9tlLB4WgdSG/oAg79xxWSrPluJPGhN055dVN4peYn9gGGgdtiFFj6mWdjKSeFRQciMCgwLYRuNRIzt7vFs25cc/UrVMHzJo+WtmcNu08qOzbtqisqsYhyai1W/crjeXYqXRk5zVdqOTj7YHe3RKlwOynoSVh0Bz6hleVFcjvLf69AgetdnWZwbK1/TmiGtqBrg4erx/9ekq45dB/Bc+MjY2SZ3wss7TGa83xQnDXGFswfOr0vmEY3SUIsUGeKpre92uS8cIve/HMD7vx1h/78ceGU1i9J115ZFCDsF34MDjBBf+5Jhi9ol2aEDiJiB3GZ2vK8M1WZ9wwZQRuGN8NszcewfVvLsBPqw+pkMNtQUVFBX744QeUlbXc3r3c3cHNHGi6oba94mAlisoMmCfEvPt0lfLRZp3VmjTKE+WXrWXSwVSoenO2CA8Px+WXX646/8YIkjby8IMP4MmX38HuiiDc9+kqpQS9cN1oBIT0wFOzy7BD0kXt21rvCDY1NpWrB5vD8Yb6SKckGt5jz72DV9/4GKdS0vHyU3fjpcfvQFhwgHL35QYcNFV27BCuJuUI1m97OJ5VgTk7szn6GqLTmG5a/Qws/m5/LX5/ru9UB63xLWlmUfJ858/NsaZum3DLCSoifGbmcV5OKiorSkWJkDYtRN5eCQnyV2E7bMH6ny+jqMq2bXXZLOjBdfBYirku2rl3YyGHdoiJgJenu/oNIY+qFR2+14joaIvN6AyakLjJqI2UjImy0i9vGhoRBm8fc1wSuUuLQmIsLC6XoV5TPuzaMVYI3FMyRY+t0uM1h8EyVGSG0oRiG6vXii4JMQgNCpD0SKW1k4bmRO2faTKgJC8VxrpaNXihFmowGoulwNZe+tyh9s9w2YGDSYpCo7lKpzO9tv3ji5qfoTvPcHFwvFNvNPVcd7LIrj/40ER/DIoPwO5TRVi8JxOeLg7oHOmjdpbJLa5CbKgnPrxnKD6+fzQ6RQdg8cZDSE7LV7+l6eS9a4XARWOsbdQ5OEr2ctXh6wuKsSnFF89cMx4DOgbj5V824aU/9uJIevvXm6xfvx47d7Zs2fLy8kJEgDMSw5wQ4qNTQac+X1OiIhjyfXSAI0YmuatQcKsPVaodej5YWYTcUoNyOTwbTJw4EV27drV8agqSysjhQ/He+x8getB03PPpemw9nIp7LuyD0f0G4qX51Vh1hGslWPcsPxIoIpe/Kwd744FJfirkbWp6Fl7594fomBiL226epWKnvPD2V9ix7wiunjEWsz96Cm8+dh38fT2x74QoPM0o2Gy3a44UYk9qObWWW4qy4vpZvvrL8OdzfSdJc3tfq9PF0exxPpETrD2m1RlXWz5Kh+qAkqIcFBVmmztXdmbtEOZ7qJB4YmyE5YrnF66uzggPDVRcalHDWxSWF0M906RmzTlSr0lj6lZsKPO3HKqHXLUhDCZTf8VuApoqONTo2JHhGUULZ8/XijChpzOycSIlQ13PCk4SsLJVSK9WXFquVsLZAxtBH9GyXVycMX5EPzWz2xhcuu/vL70mn9lOGpoXLWqqy1CaL2lTGcZOSgrRpDlco6vlfnbnBXUaNf1r0mk0V3o5Vb+277OpwZav/jI8Nzx6lDzJtSfyK7Array+8K2ID3LHBT1DVae1S0i8pFKPGYOi8fysXhjUKUidE+jtCl8PIWnpOL+evxPv/rBOlVd8sBPevSoIfaiB17ImnAFDuHKnm9cWFSOlPBwvXjtaTdjd9/EqnDRG4svvfsIVl19mObvtKCoqwp9//qnqYHNgXeHzcBu349m1iAt0xFohyAv7eqgVmT9sLFbmlNcWFGCuaOfcao1+3G8vLsQxOZ++65L8NsPf3x8zZsyAm5t5l5eWEBIchOeefQbX3vOEdG7H8d2KvbhsREfccMEovLPchD+2l6nRC6uhFdRXmJ47xvrgngk+UjeBUhnSL1+1Eb//uRQ33v8SXn7vGzz52udYu2Wf2rSXk2B/LN2G935cgbLKGjW/4+HqqDoJW5RW1WHB3jxONgcZNNpHPr+ho9kn7y/An8/3vkAI/EN5tmgVQ+Q84zkqWwbtBoPBVGYuP27fVoOcrNPK/GAeYYvS1kYhDVK57BB5/vUtjpL+de81uO7iieQZOWI/DbYiAwu1d3FEOFepmqFagcnUyVBX1ySRTUhcozUNsC1+9iKxcR0kc4TEmYBWhKS/dmvTIGo0nXzy/Xzc8OBr+Pr3pcoH0x4Cfb3RKT5axSGnC09po8ht3Fmjc2IH5T/OJ7OXhuaEppQK6bGrKopUZhEyXDEZjIatu/Rb7e/XdLYwR82ERqe52klX+/rmd/46Ir+7f7yXUae7s7rOELz2RBGq7HSQrjKGZ8fJxj2mazBuGB2HMd1DkVVYieTsMkWG3u6OmL3xNO5+ZxXe+GETcgvLVTS+Vy8LUH7N+sYE7qBBblkt/jW7EOWaDnj1ppHILSnDvZ+shk/nkXjrrbcwdMgQPPXUU+jVq5flV23HkiVLcOxY80Ek2YALyurw4Yoi/HtRIRbtrcQto3wwtpsbRnR2xbZTNbjyw0x8sqoE03u74+PrQvCgaLncwOHXbWXYmlwtxNl8J9EYw4cPx4ABAyyfWgcnX6+/7ho89fK/8fGqFLz1+1YM6xqOO6YPx9ebtZi9k6adxkRuUjsaPTjZD9cN81bfrVm/FTfc9RSWrjFv8rJz/zHc/NhbmHnHy7jq4bfx0qdzlGvaxIGdcPsFvfDkxT0wIMGvwXWJfWkV2HiiRNqCaaybpmaG5fB5xZxXBk3ROurelgeLUZa4Rmk4X6g2GXfJxU+aTarkNw1yMk+rVZwccauDbRTWACqZcdHhqh20Bp5Cj5PWQHPIE3ddhRsvm6xcs1V3ZnPf5oTpcZLz42OjFN9Z9RjhLHfp+TuZP51BAxIf08nTX2syxVpbKm1NwSFB8PHzVReytdvYFdECqvW12Lr7iPkCNuDvOZO7eM02vPKfH/DLgvrRUD0iQoPwwK2XISk+RiVh+76j9ZOaVgRLD5WUECNk5CDDCztpaEFIQcW5qcKu5u3XVIGZTMU6A1Y+95w5j88nVOaLiLZ0jZeH4fVDH0/4S0wrvq6GCQ5azbjdmWU4WWjfg2t/Rik+Wn0Kaw/nIdTXFdP6RsDf3Untup4pRN473h83T0rCBDlOn2W6U3HxzqPT/HFhL0/UNYrCR3c+elK8tlCG8K5xePrKYTiRXoDnftmJ3hNn4ZWXX6739e7UqRNeeOEF0S6ajqpaQkpKCmbPnm351BQkvC/XVeCpX/JULPA/dpThcGYtft9chqW7KhQJcjNkZ2nTIaKBZ4lWvi+tRi1Mum6Yl7yvxtGstlnQPD09cfHFFyttvL0oKylBblEZXvl1M577fgP6JQbjkctH44cdDpi9o1xNMktNrAefy8dFh+dnBGBid3dlA6crrrVd0qOK+3ByCfiwvp3x/N0X48PHrsQLN0/ElWO7YliXYAzt6AenRto4r7tkfxHyy2s9HGC84bsrw8+r/eCPF/tPMRkN70h9j/8rNHBbFPlqUuReO621khaAooIsFIuS1ha7s62QOOlimBAbCQ/LXpq2IFdwa8jeXRJxMWPm33QJuifFWb61j+BAP7zy6C24cdYFYAwVNZ9o597NCZfwd5X7UZG1FjxL02TEEPXBBg1IXGtwjJdbhVszhpUnKiYaLq70rWWP17LwhqdSs5CS3vpaGfOS2YaoqKzCDiHu3xatwdY9R7BNOoPGw2k65sdGh5mHTXbS0LxIxtTWoDDnlGSSeV5HDpNg00qrXdarA+cZKtMl+XwCKZerjaLU7vts9HnVyO8ZEBQshXhtSU2d19a0kib5RdD2He3vpiYyv1ibjK/WnFKbFdN8OKlPBGYOjsGskXEI9HbGsp3pqKypU2m/cQR3mac22FADpxmgosaAfy8uFgKPxZNXDMXek5l49NstGDH9ejzx+GPSGDwsZ5sxadIkPProo6qxtBV6Gb0tWrQIGRkNTXNWkCYi/XW4Rsj6ioFeCPaWDF5QgOUHK7FFtOw+MS6KBGnu+WhlCbadrsaYbu5qgwm6WV7cz0ttftwW9O3bV7k9therVq3C448/juysTOVW+eH8nXjpp43oGRuIWy8Yim82a7B0f4VoXOb6YgUnibk59DMXBSAp/IzWN6RvN3z11mP44d3H8cHzt+OhG6ZjQLcEZOSV4GBylnS+JmQWVWPzsSLYs1imF+mx5GCpXB8D4VB3kRyyve1Z44/XB0500Grfkw4m3l7c9PMNmlSMGoc1QmrlfAC2cS7gy8k0z8U1bf8ti2Q3oiKCESmKZGNMGzcEv3z8PL559wm8+sRt5AwcO9Uw+qEtggP88NKjN+GqmeOUjZ5tR5lz7dy3OWE7jgwPUfsZ27Zp+bazoEEjakDiGpMmTn5fbytjjx8VFQknmi7kfWtCEwgnNHMLzi5wWpEMxX9fuAYPv/gRLr75aazYsMPyzRkkJXZQO67X8bnspKE50UraSguzoK+kx4O53sqzUjtZd+lrK/5SlytqQELlVP2vgdHh1T0fXmTflnQWcNa5jJXLT6AWnlvedBa9e7gX7hndAY9PScBT0zqhZ7QPlu7NwhvzDmH7iULEh3jg7gs6YVBSEJbsSMe8zSlKCx+R5Ib7J3LXdq2k33IxgdRFGORRPlpVivTKUDx8yWBk5heLBr4Lky6/Cffff6/Z1NUI1I5uuukmXHnllZYjbcO+ffuwbt06y6eG4AKaSwd44N0bQ3DZEE+1OpILjDjJmlFYi/l7KtAl3EmVM0nRXZ4lV7Txu7/Nwb3f5eK7DaVKEWgNdPm66KKLEBTUvmLjxOwjjzyCEydOWI5IxySK0X/m7lQulwM6huC2acPw5QYDNh2vVOYpW3DLOi6qemqan7LnE1zFR1e1kABfVFRUy/Xq8PZ3C/HFn2vg4+mqyu67NSex/nC+miCzh00ny5FZUufkpNVe/tVl3tGWw2eNBa8Pneho0nyk02li6dL434Kz1rhO6mOWKmABbeHpqcclDxgLSTTadghXKdMSEB1ptkOTSBlbJVyOMVbN8AE9EBYciM9+mI/3vv4TRY1i1liR0CECbz97Fy6ZMkq1GxaBvfu1JuQoD9H+O8RE1jt3qJw1mcINBRlh6oAF5pphhgY6dJUr1KsmXORDzxT2BNIDtPwnD80h1NY9h0WDOjdvIv6+oKhEuRzawsPdBX26JkrvJsluS5qsfyxkkZLcNBilgOWQEhnicCX2cvPV/1pwsoKlIGm5TvTY19a9O7R9tgU7uH9ghJ8zNDcUVtU6HMgtV9qELUK8nDGzl2gXPi6ijdYhwNMZ14/ogC4RXjiSUYqX/tiPb1Yno7Bcj2TpBL5fdUK5FlIDfGKqP2ICuay44UXpUv/jllJsTffGv64cpjZmeOTrjZh46Q3KvU6tMGsGXLxDbbx///6WI62jpKREaeP23A3ZoRSW1+KjJYW4/Ysc7E6pga+bFo8J6T0pGmx+eR0OZpwxlyzbW4FX5xUi1NtBbcq8N70GeaX2J9htQW+Uyy5r3+Qsifvhhx+262HDofJ/5u3EG79vwfBu4ZgytD/eX6XH8SxOTFpOEjDnqQBM7+OhTEOs9lzgc8uj/8YFN/4Ltz79H+QXluCiMf3w0DUTEB3qh59WH8aSnakNRk6NkVdWh9XHyqQDwABHRyfun3vWWPjGkEmi/b2v1WpiSOBsauQLeyPC841M38BMg9Gw+4zVSIPS4jwU5GeJQumo2nxbhW3H3dUVIwf1woUThuGxO6/CBy8/iHlfvYoHb5+l1qw89/ZXeOez35rlt45xUXj7uXsxUwicS3rM3nz279eakN1c3VyVqyHN2vXQIsRJhwa2nHoS7yPtU37eQ34uL+aC4Cx8RGS4uUKwd2hBOGyoqK5G8ummQ19uInAuvrlWBPn7oWsSPWX4oJy8sJ+WxsKNiQy1NSgpSK+vXJZl0Ok6TR3X3v9XwFvz7pIX13roXJ/f8Pm0c/IQcKjTjDMYNYMP5lUir6JhxaKddWisj5CaI5aJVvb+imQs2Z8DTxdHjOsegu5RPggRcl+9LwufLDmKDxYdxvGMEuWxwYiEozq7Kk8UWzCQ1arDFZi7xwGPXzFM8s+IZ3/cgl5jZuKB++9Tk9qtoWPHjvjXv/6F4OC2W5VWrlyJHTuajsqo9H2xrgJP/Jqv7N1El0hnvHJZEMZ0cVOrRn/bVqbynWDkwKUHyuHvqUVlrRGdwx0R6NV8p0NwBEECb489PzMzU3VWq1c3nfexghozozZ+uWwfLh4Sjx4du+H1JeUoqqB3heUkAduvq5MW90zww6B4N1GU6rBr/3EcS07DDnlduGYn+nSJRVJcOOauP4QfV+0XDd7c6APddRgR64Q4/4bPSOPYjtQqnC7Qc7B/7eeX+zfQ7NqKeW8PmWTS4h2NVhNvdSNkjG8HR1c4u3E9zl+L555bK2MV3XIhS4v+ooG+pgp5WSnS5qm80ZnBPPfVmhC8xjUXT8Qnrz2Mp++/DhdfMBJJCdFqJ6Xn3/oK/xENvKa2eQXVy9MNeQXFOHwiReqcUYXb5uS2stHLPSj27t2ckFNJ4oxsWA+NxsWgaYbEQxM96OkeaqnvyuYcHBoCbx8f9XQk4ZaE4GTjfbdchmcevBEXjB0sw5NAZSe//rIL8P6LD+D6y6cozxM+3NkgNjpchjuhanhhLw3NiqgwVeUlqJBemgXN1Gq06kl3lRUa/zu7n1iYRGkpvL0ON7jXVT6++pkRDY3HbcQdnTt7SAO6uaimzuVQHrVwa8mZEevnit6icfOwXvKLq/b2pZYIeRgwODEAj0zvjGcu7Y7nZvWEm7MOmw6ZN9Qe380NN40yl7ntFTnUP5JZiw9X1+KaCYPQIcgbr/yyGf5JQ/GYEJazHRNKc6B9nFqqNe5Na8jOzsayZcsUgdmCxHE8x8DJHozt7IaeUc7ILzXi0R9z8fLsAgQIiUnxK6i9O1nb5aH4LC9fHojOYc7ILGx5AVKHDh0wbdo01QDbAo4cnn/+ecyZM8dypHmUVuolDzdh0faTuH1KD7h6xeDDlcWqzGxvR7NKjBDxY1P94CfPZEVcVAi6JETKOxOWbz2E//y+Xu25GeTtghl9Q3Dv6ABc39cFExOd1PPbIle08W3SyemN6OVkNKmQ0+3B4rdHThCKpA080dppkMCdnN0R22UMvP2j1RL4vxoG1O2R/riAHR/zjFprbnaKms8jecp/bRJOJvICLi4uygJBBw2avjJyC/HcW1/iq18XNdSI7WD7niO4+8m3cN19L+KB5/6D7/9Yiux87l6vU+2D5mblOdPo3s0Je6bo6AgVzdOqfGqk19IY0Z1v1QFBfY2IDfTpLqddJ8+hulDGI+g3sB/6DOgj15OLEsyl5kSuyZ4jrkMEBvbuigkjB+CiSSMxuF83TBFCHz20L4YP7IUZMtQYP6I/YqJC4Sk9V02NXmWYvYnOxuBvp4wdolZS2U1DM6JzcEJuyiHkiPDRSezUVKW3+/CiVzaZ/bbOI+6dkcjVIDMk37XMe8bn1uicYTLoFTGycKQr0UmdGKBz0TpM6++7+ad2Bu4fEOY8WUYTdx8pqnTan9t0db+vqwNCvJ0R6OmETqFeSAzxRLyIn6ezkHmxWsHo5e4ED9HM52xJQ24JNzZwwFtXBSMplAHuLRcScBhfVmPEG4tKRDPpgctHdMJHC3bglDEML738ivKJbg9IiN26dUNqaqqyebcFhYWFikx9qFRYUFBYhB+++QwPTXDDW1eHIL/MgDk7y7DhWJVora546ZIArD9apY5fO8wb4b6OqJYH4yKguEAn9O3givm7y3FaNPTmcM899yjf8Po20AI4EfvKK6/g/fffb1N9JiqqanE4rQDDu0ViTK9Y/LJBdApDuYyUXBrMRZA/YoMdUVJhwsbjZg8kBsC69qJR2LzrCF78ZC6qqqowdVA8bh6XgMEd3OCt0yNZRmlbUuuQVmxQ9c4WnPDtFuKo9XA2BQzrVD1n2SG0KTjVoreGjZfB7Uc6aOLYwbDXMVk08NiuExAe2x8FWUdQVpSpyprNUE7Jl6HTd+e67L4xxnd3rdZqnSdIe47kvAc7DrpDx3bqpWLrsMFRbWvrn4L8hlzGSJ3vf/kbPv9hnuoU2gJyE1eZ7zl4HCs37MSC5ZuUZq7XG+Dr7akUWKvNuy1/dARg1NDy8or6vJSqUBIYGftLXp45mNkZEvd3GS7K6SVycTXzSa1nzPjR6NSZbol8OF6gZWHgKtpE+Z6TW37K5zsG3p6eqhdjdENPDzcVVGaEEPqUsUMxdcIwjBjQEwF+vnBzc1EaZU1NU1KnH+eDt18p5B8m16LtzX4amohSxTRIO7odxXmpqnBI4HKoWKPTvPnj6tTmp5nPEg1JXNKqdYBH1GBJdy1qKxmETKMapaRCeNjU393FWds3ym/rgp1tI/Jb+sDRSeP1mGgg/dalF6PMzn6ZRVV12JNRZraFezgjMdQdUUEeyqvk161pWLgzE6v2Z2PF3iycVH7iUBOZswabtXdre2fukb++3ViKU2UheGjmQKw/kIKXftuJW+64GyNHDDef2E5QM6GteevWrc16n9iiuLgY8fHx6NfvzGLDfCHxJX98gSemSuNw0UrnVK0iGjKK4WPT/DGmhzt2J1djVwp3rYeKn8JAWZysZZZ1j3TBoj3los3bz3Zq4U888QQiIlr3xGN9/eCDD/Dyyy9L/W3fMu284koZEZRj5tCOCPbzwU/rTyMpxIQQH0dVT6ygj3+HYAdskk4qS0iZK6MD/bwxe8VWxAT74MErhmFK3yg4a/Q4llqA33fk4Le9FTiWx+BMlovYoLzGBH9XDeL9tX7OdY775h3Ri5bTMlZ9OHaCXOo/yoTCnl4+8NkdnF0QJwQeET9A1Z3c9P0qvIW5Hf51JP64V6/a3KDyRLnHEOaVEhmahUbGqaBYfK8S0G5R/xAbE4meXRKVSYPX4hL8tm7nxvMKi0ux58AxLFyxEYtWb0ZmVj56dktUZK6KxO69zaJGB4LtO/YiLS1TcZf6yoRKh9qK2TmlVSov60k83t9jkrxM4m9JuBxWjJk4FpExUZIxLWcENVtOwBw/nY6M7FyVOBI2b0rTB+1DcqI6ToIgUXM2mBOUDPWYGB+FSaOHYOr4YRjSvwcOHktGRlaunH0GnCV++M6rlJN9aw9vK1qdA/TyrKmHt6KqTIY2kiZnR8kMaHbW6vHlL+tTz3uM5cYkTk3cM6o/3II6Q1+Wjdoqeu+YiVy+lDEWBoQGumhuHeC39dM2aOQDAoP7OUL7QEqZ3ndPblkTB3cHee4wGVJTE08prMKOlBIhNwO8XR0R5u+G3rF+8BFiTy+oREqeeTFV7w4ueG5moGjuDQM0qYiEadX4YoNopTOGKUK/+8PlOHw6BymnT8PPzw+JiZxsrq9KbQZ9rkmQa9asaTVOCutgaWkppk+fXr9ZBDXxeT9/gShvI95ZUqw0bNbFzOJaXD3EB1HBTth8tFJp5lyp2THMCccle0d3cUOV3oQ/d5Rho3xXIWRmD7SFX3PNNW0y+3z//fd4+umnVWdzNjiZWaRMHleO7oJUBus6lIHB8U7K19uaOr76uTsoe+mqQxXIKypHVl4Rbrt0NC4d2xueThrsOpKCX9cewY8bZJSTXoka5cbVPKqk0+sV7uAkg7KqkZH6xUtOoFmVc+UH48ZLbX5XiLmjMqGwbku5ODg6I7bzeITHDZRqrVVaeV7GISFxOo6YSVyIJ7e2QvfFn5uzGi78OEd8k5JinNLXXyvJEQUUDuQXKqC+/iHCXUlmwhFIKtr1p34hz+Lr7YU+3Tvh4qljlOLJNSr+vl5qToNhEOrkWdsC8iC3XGMs+H69OqNrxzil6Z+5o/0/cuSx48nYs/eQmnNiyuSJao2m2hV55XqlgKqWN2LECAfH8txLpYEO4COzZ/UVzXjcxHHmwFeSEfWarR3hnnLlFVV49o3P8eFXf2D1xh1YsW47lq/bpoYQHaIjzMNROZdi/R3f837UEkjqJOjoyDCkpWchK7cAJWXlUgbmQhg3vD8unz6+we/bIjqdI8oLc5B6ZCvqaukbbQk9azAudQr0+P2HJSfaVgrtQBMSN2nhFtgJrn4xcPIMEiLPFY2cXo3mGWxJKVcuDdBLKV19Ycy2bxaltLQCRdM/wOsmqWBTN2SVaguqG3K+szzboFBvjE3ww5B4X3SJ8BTtsw4rj+bjWHa5crWLFY28d5wfknNFC80qg6ujBg9N8cck0Vxt41ywwlQJCbw4rwwDu/XEhD4xeObb9Vi0zbzRB23VVgLu0aNHm5ajNwa1XdaNjRs3KhNeS6C9uXfv3mrxEGElcW/nOny6plitLmWMFJb7xf091e4+u0QTX3GgEn4eOtw7zlct7qELorebFt9uKFXaqD1woRInJ5OShAhawYIFC/DQQw8hK+sc9hIRwsiQzichxAMXDEjAH1uyIDUXnSOcG2jjUrzKe4iLljiCIJlcNLYfQv088O2CzXj3903YfixXjbjagnK9EbF+OoR5aL2hcd6y4KiZGBpj5cfjxgsTk8A76S0O6EZq4E6uiO1iJnD6T5trjUlI/ADKiswkbkEVdKbkGSNCQi8eFhx/8fCQOMp0kRn2ZIjIULNMEZnWNyBu8sCguAso/fzjJg0IiJvQJyBuYp+A2DqjJl6uP1Du5U66oOnD3cMb0XFdhfjopSL/bDihLUIllKPFWkMdTqdlY8/BYwgJ9sf4kQOUjBnZHxEhQcjJL0BufpMQ382CHQw7hQF9uipil5s1ubdV5D+V/vSMbKzbsF3NOfKw/KfTmLQbc8urlS1SkXgPl3J3gwZXSyEksUqzMYVHhGPc5PHw8DQ7m9u7iVU4A5tXUITPvp+D/UdOykNn4fDx09h78DgiIkPRKSFaEmxS2pp58wfR0qXh8jMbsBK5DjO7ulov58dg0pjBGCfCnXs4hKGWzgdvrUNpInLtgqyTyDy5V+qWaP9aLmPlFIzmhwsfX213u6Nzxf0XJUg+ahi4vl4Tdw/uDAdXX+hcveDsHYbq4kzRyEnkjJUguS7lJf8PdJCCGN8lZMvvW+xvTHFdXFiki6P2kTx9bfS27BKzv7wNEj1dMTTCB26uOtRpTYgUzTs20F20uyqcyK3AoYxSHBcyzyquUn7ipVW1Krzsvy7yh7tocraEQW+UX7eW4nB+AJ6aNQRztxzDv3/b2iAWeGVlJTZv3oyjR48qz5OWduSxB5Y97eOnRavfu9e86XJzoJmC59M2zrpDEp/z0xeI9jWKxgl0F8Lz8+DCJgdlU44WTXyLaNrL9jOmtiP6x7vigt4eyvc60NMBS/ZVqlCt9jBhwgTce++9rS5O2rRpkzrP1he8veBo5vHHH8OQkWPxx/ylGN8rApFB/vh6xXEMTXSAl8uZ3YFYVbjVHLFSRW2skbpjwrBe8TiSnIFl246Y61MbYVagNOgT6eit1ZhOzzusX2/5qh6rPp84hvNH0p46ksDNiokQuIMLOnQeh/D4wdLWzEN/62tu+sF6m7j5fJOnNHteZ4YMlmbKiEmJdEozHeyJTs7RmGbK1WYKLcwU2popTVf9RshipjRsea+V49oZ0nbGStP2kaqr5qCohDrK6KBDfA+4eniq+zfghFaECuXm7fvx/R+L8cm3f+KLH+epSUpe19PDAwtXbMK8JeuwY88hpKTnoIKradsI8he3OBw5uI9lQ2X7abAKuTJHFNoNG7ep+/OYQGcyarblVZi3a1NHhsX5Rro76n6WDB5Ms4i+Ro8BQ/rj/scfgqeXp+o9WgLX+e/ZfwxX3/kvHE82x522ws1VhvVSIcNCg1QYzWB5z4hhfE8TSUhwoNrZhzZvau0btu7FB1/8Cjd3F0RGhCLE31ct7hk2sCcC/BnP3IZlWoPKCC2Obl2MY9uXSKY5SYdDdx9TqUmjfdjD1WUJjNUuor/KQ6j/G0A64obHJI2qSTc6UQ7XwwPOhipT3UTJ73dMRpMDK4QMOBHQ7WK4+Merys8Z6pqSbGTtmY2KwnRF8mY7vxp2iZ5ofDUqIPXVDtenNAlFeHvH4Kk6B4fvt+aVeu3IbRjoylkuMCHMF6G+LliTVYyU0mpc1CME4zoH4ffdWVi03+yBQrDTZIXirjJf3BiKKwd7Qm/TI9BfOaOoDvf+WIaHr5iCIB8XXPvv+dh4sHn7NTXkZ599Vk0EttXzxIrk5GRlvrDnSmiLyMhIfPfddxw94tiJZFw7bRBGxNVKGegwvqsbvllXqsxBlw/yxLhe7nhzXiEe+jEXt432UX7vbk7SaUQ44ftNpfhqXYkiscbgatOvv/4aM2fOtByxj4MHD+K2227Dhg0bLEfaD8ZNp8vl1KlTZTRbiXvvuRvh1UfwxBXD8Oz36+FlPI4npvqJxq2G0Qp0NOEI6ZpPstSy/bAgX7x53yWID3HDra/8il3H2+dwxU7iwWGu6OCjXVmiq7vm7p+r6i+w/stJ46SafCAkmVCjr1XtzyB8wBFuTNJ4hIkGLq1M6rWlXbJeSeU/sOknZCbvUEqUmcTNcyvS36jPVlDFaVCJLeApbBN8rZP/2Oz5ma8GfubP5D+WtVE6Yo4gWZ/5PScX3dy9MWnmzYiO7ybpbdNUkwJJkutTyGXL1my1HDWDPEVSrWqHXdwexg7vhy/ffQaBfj6tXoftaO++Q3j08Vdk5JunRggkbaNB89bBnMKH+VZ1my5aIwNC+DPDCE4GBgQGKrs4D5EIW5PCkjIUlzQ1LzNDklMysGHLbvw6dzne/+xnPPHSB7jlwZcx4/qHMXbmbZh21QO44d7n8dCz7+KDr37DghXr8dOfS/H6e1/jgWfexlOvfohyuY55OGH//vaEwzuDvgblRbmqwAlLQXtIl/1qrb56q8GgWWdE7TpTXe066enWCemuk7PWSYWT91hXY9Ss05s06+q0WjnHsK5WvjfUmNaZak3rNHVYp5XvjbWadRoRrUG7rgamjRqT5iW5jc6SnQqqZ5V8VT2pVHgXn1CE9pgON98I+WguSFZEoXLpIrSPJOdGPbbp/oENfDH7SJlK5zO8ymD0Sq8we7rYIlh6E38p9App8eysaE9NK2I/YK7gvLUV/Exwafr47m4NNFKVRPnvh03l6JbQEZ2j/fH9qoPYfKjlCcgjR47g9ttvBzeZzs1tOKfRGmJjY9WkYGuaPH2wly9frrQSjuZoHiKp9YhyVis2nUS56RzphMIqYT05bl2sxGiGXAx0Ml+P1xYV4ruN3FxYfdUEnDwdNWqU5ZN9cORAc8vZEjhNT9deey2+/fbbehdGTw933Hjzrdgmg7AtB1Nw3fge2J3pgr1pemm8ZwqPRcVdgq4Z6q3i22TmFuH3FTuwbndym220tigXtWF/tto/sruHyanefrT+myljpR29K5LAyJYElRBHJyH8LhNEAx8k6T6jgZ8Ra1qtGcxXtjvz/q0NxTw/1pKYyZuv1s82IulSk5e8h6rTohJJO2Ns8YL8bNXBUGlqmL7mhZWG2nanhA7yviFoEWBUyXMhcILae6YQMufn7KWhoWiURxbrBp/XCo3WGN45MFDZL1UJGDTGUMmAQGaAdejhHxAIZ86gWj63JBziksS5bL6tYKB0OtHn5BXi4NGTWLp6Mz4UAp+7eA21UctZZrhKZ8KNJNgo7d2/OaF/Jp3/yxgUxzLxpspZckc0UV95EyJkFSyvwfKLYKOIfBssTyxiCjaZ5FVj/iw13HKcn0VMluPqPX+rlXPl1WQKlnR6Mwm8Xz1sCoUiNApX/wiE9poGN78oIXIOleQomcUEV51G82iVv+NjS9/o7m6+gGi68X687/jsKj2KGtnCCWriFZJ3QW5OuLBTAGb1CcXQOF8UV9UirbDK/Ow2oLfDDcO91W4ztt8xuNW+1Crsy3TGtMGdkJxVhK+X7WuW9GzBELIkY2qo27dvtxxtG0icDz74YIu2dZL3ihUrFIlyT9biSqPqrBKDzZOAtIPHhjmjuEzITP4VVnAJtnRWHVzQMdQJt4z0Ubvzd5L3wd4O4AYNtqDmc8MNNygTR3OguyMnMRcvXmw50j6ww3r11Vfx3nvvoXPnzpajZvTr0xv9RkzCL+tPINDLBUO7JanOtErPHZgsJwnYeQ3r6IoBcea8WrRxP576dDH2nTwz2morWK5HcutQqUego8k09BnhhY3fzRyjMenek5aSZPUDp7bt6OQmGvg4hMcNkXylgwCrttRrq1jqOdURTnqeizQga4swDeo7knej70jmfGVl1tdUIz8nQ1kRyE8N0tiK6KRedekYp+rXX4GU9GycSstW6WLltJcGq/B7L29P+PszCKG5AZr5QxPo4FmpCl+lMt7fc6Acv4J0zc+8+LDRI9ClW1fU1ZJc5ILNiZzLuCQbtu3BwqX2Y1ycK3p0TcRlF05QEw0MOWk3HXaExF1WkIXkvZIuGcdZCZRPKf9brm6GJXsaM6/6vzH5ncGZ89Up6sOZ35iF1VkL95BucHIPUN+p9LH/lO+d3Pzg6huGysJ06CtK+KVURFUSDtIhDNAZHEy3TYnYys2b+/l7DZPf3HWkpEqXUdHUja1MCC6nplZp4oxQ2CnUA/6ezjDKxRyFrbgfJl0OSQAEN3p4erq/0uasz8i8YTv4dkMZPP3i1RZjL/68Eav2pJhPaCOoldNWTjKkmUVV2FbAc2gfT0tLw549eyxHmyIvLw/du3dHh5gYvP3+R+gVKSNHTwe1EcRvW8uw5lCFWq04XEhuyf5KteO9n5tOSMqE7hFOqqy4McSEHh7Yn1bTwDuFoWaffPJJuLvX950NQF9smj+++uor1aG0F+PGjcPbb7+tIiJypNsYtPWHh0fgh9mLEO1lRL+OEVi8Mx1hXjWICXISTdRyooAbP3P3onm7K1SYYU5yni2kj0BigA7+bianzrcPLnXxcH1NqzF1ttrAGa7CwcEZUZ2EwGMHSru31HzVmGzFfIwbNXj6hcM/PAmBYZ0QGN4RAfI+IEw+h/MzX+Wzet+5/nP98YhOCIpIUhIcKSKvIVGdERLZGaFRSQiT92HRnREeY5aIDlbpgqjYLogWCQmPg29QSL0C1zSt9oXzZhzR/LlglYpVczZwkiFhgJ8PuibFo7qmRplgCJ0oGrQojBrWD726djTzBmEnHRRF5JL/O3ftx/Hjp1T9YB7Lv7KaWseFBeVV+erpEv1dR8vQdBIvyJ6MFXjU+DEqgiGDyZgLxr6QFPmbhcvWK5PJX4GhA3riggkjVM9ISrSXDntCssw4uRdZJ/epdNIX5oxYTzN/JqPyjDPfnXnlP75XNCSdgbn+ml8Z4Y+v/I7v1W8s2gJNOGbNQAOPsG5wVCQun9VJFpHrOLn5wN0/CuUFaULkxbyQ/I7X1dBlaqC+RmuIjYrdVpqcd4dUhUH7iypQbmfxAZswCTyjvAZHCiqRWVojjVwHHzdHJIZ4YECCv8rDQ+lms9cd43wwvpt7PYETVD6O59Xgxx1a3Dh5ALIKyvDMd+tRKZ1De0GTCpfMc/Kzrd4r7KjpEcKYI+np6ZajDUHypIbVt19/zP7tZ1zU20EKQPJMOqniaiNmDPJCaYVRadsL9pRjb2oNpvT2EBJ0VG58364vwcbj5lji3BzC6obHTuSBBx7AmDFj1OfG4H3feOMNFSe9NU+axuAuRHfffTdef/11tXeoWZuyj4AAf+QVlmLJ8pW4bHgiUvL1OJaSiUHxzpLGhr/jRO66o5Vq/uJcIH07fKVP6dM1OMQ/NmqsxkEXXWslcCE0HQm84xiEdRgkxGImxTNKUWPRwtMnBH4hifAPiZfXBHlNML+GNpSA0EQRvjYUfx4PM0sQJcIswZTIjkLmZgmNMksYJboTwqM7Cql3RGRsEvyDwyW/mFZ7aWxeWA9InuQ0WgpaA2O5M4RtTGQ4+vXqgksuHI8Hbr8aD95xNaZfMAYFBcWKuCeMHoJbrp2JR+66DgP7Ch+oeSP7abAVeqgcPHgEe/ceNB+TPymXOp3JtDS3vDpFN4LtNsD1QvlyCKsySYfuhWMnTUBgSJD6bHvBxsKegfEEvvtlPg4eMbueWcHM4ASadRhwtpg6cSRGD+uv7if/Nbh/a8Kl9g5OzvALjoZPUCS8KQEigRHwEvEMkFf/CHjIq6d/ODxEe/CQV3d5dfeLgJsvX8Pk1SyuPuFw8QmDi3eY8jJx8QqFk3conOXV0VPei/DVwTPkzGf53i1AhmfO9k1ChJObr7pfRVE6qiuk4shx8r90AAxI0t/PsdrjxNHSYTlVtWGHSyvV5E5L4AbIGSU12JNehtP5laiV8z1dnbA9uQipQvBR/g54eIo/ov0dG2h37KR+21oBB7cOuGRYR7wiWviGg/bJtC2orq5W7oPc3IHeKyEhZ3YraQ70H4+OjlYdQHP+4zTbdO/RC3u2rMKtI5xRUG5AWaXRvMu95B1XafaMdsGcneVC1HoVT5xZ5uliXs48b7d5g2RbP2p2NNTCef/GYDv47LPP8NJLL6G8vH37X/O6NJ9w9WdLO/jbIjJCtPHf5iLK06S08QU7UtExxKA2f7YMpBS4jVuOjEDWHmnTYssWkdQxGGOndNe5eri52RK4VueEaCHwUBK4EHT9JGZLYL1m1T5H4WVEB1If2wtz22r/L/k7mlR27TuCfYeOW46aQU7jQp3IiBD06NIRY0cOxLVXTMPt112GO2+4BDdde7E6Fh8TCV8fL3h5uGOAEPZ1V07HxULuvbslITQ4QDmDtA3mUABHDp+Qke0Ocwcj6ZMqIGNr09Kc8prDupjAQDdHF80s+YLL7kXDMSA4JBgTp02Gu6en0iaFapr940U5a714xUakZeQoDcXKLxPHDMHNV89AUqLZsT0rx7xfY3tx2cWTMbB3N2UHI2zv39IfQbIOT+iJsNgeCBUJ6dBdSZBFAmO6IyC6KwKiusE/qqsSv8iu8I0QiewCn4gu8A6TVxGvsM7wCu0MjxCrJME9OAluQUlwDeoM18AkuAR2UuIaKJ/luJt87x7UCTpnGZ5Lvtimz/aPXzp7+MJDOo3ywgwhcvqemglH/jGe6mDR7YN2ppToUu2EnG0O1DbzyvXYm1aCAxmlZkKXfLyglzkyHjVTa3lRySusNODjtbW4YdIg5Etn8fJPG9RWbucCkoHVvMJJmoSEBNEu2Dc1D/qPU0GgH7o9swW1ey5FdqhMx62jPHA8uw6lQuIloomXV7MTM6FzuBN+3lKmJjW7RTpjRCc3pBfUoouQ++ztDT17eK9bbrml3n2xMX799Ve1epOmnLaCo4pLLrkEb775popFzrbSVnh7eyE9Mxfr1q3FrJGdcTijDHn5Ocq2b5twJwepPVJwdKMsk2c/W/TvHoLbr+4tBOMJvb6unsCpgUcmjDITONMvdUQRSWsiRPP/C5G8sZu+FkQeULmWnjidjpVrG3qo0ETy6H034aG7rsWtQtgzRdPu16srYtXGxqKkSXtjfaXjgFJeJQ2cKOWKT4NwK5UBHrd3X3vC/HYUJfT06TRRhrbKtc1KtTwWp7qXCYnv1jr4OzrLiaH1NUN6WYZA9PQyawzmTGheSDLcNOLph27Dr1+9iV++eAPvvfoYHr77Otx/+zV46P6b8doz92HM8KbhR7n129WXTcXDMryYOXUcundOALcjsgWX8vtJhWbC+UD20tCisCDVD+ViNmK5nFl4jj2x/sl7+a9empynxPp1c59F7KXPRsimHkGxiBt0mYwGomCiKUtA04qDqJdJ3Xwdu3f1lYbbdjKwgvUps6hKbfhAN7vRSW5qwQtJ3gpy17qjNTL0D1EeKXO3HIdHYCTCws4qyF0TME7KXXfdhWeeeaZV7xXmF+OPc8Vkc2Cc8WC3Wvi7c5WpCcVVXAegVQtduCimSEidWiqRU2JATIAD8suNKohUlIxAbBETE6MCc9lzjWRH8thjj7VrMQ+9bF588UW1FJ+a+Nng4ksuRnaNC/aezMKU/gnYelqndvNnvbKCIzLuMTokoXVTVXPo3z0YT9zWH4kdfEXZMtcHeqHoHFwQkTBaCHyw1E+LWcJsOPzfFskCKhnxHaLgJlxIsF7RPbpXt06YPnkU+g/opTRtyRjFgWoeS86hhs3Om84Yrq4i8nu1H4Ncl9ekvZ2jmQb3a0GY3yR9f38/ZeZW5llCKoERWjXJpuvm7+Rr0GhuldPpdaESE98pESPGjZZGLUNQyw+aE04aFBaVYNf+w8oNJikpAd26d8bggb0lEyLBYIEkkB9/XyRDk4b7JXKrteefuBvXXz0TF0weifCIMCxdsUGG4Gc0TR9vT1x96VTEybUU4dhJw/+USI67ePorEi/NOYUa2silcpgriQYdQliQJhzLaBo/vK2ID3bE/ZP8EOQh5Ge5Bu9M7eGdpWWYPKQPXB21+GrNSTz50pu4+aYb4evri5ycHLWsXGkYZwlODG7ZsgWHDh1SnhktmVeoDXFSdNeuXWqyszGYD6O7e2BoJ1fM31WuYqOE+zmgS4yLKAMayaMarD9arbRyxhkf38MdKaKJ0/uG27mdsImZQh91dhqNtWV2PHfccQcOHz5sOdI6hg4dinfffRdXXHFFsxOkbQFNL/uPnEDykX1qgnn53ix4OJQiKcy5QdkzFgxt4qsOV0qeWA62Ef26heDZewYjLtIb1dLBK68SUR50OieEx42WUesgyRPzqKmBQvI/LhyNcV6Lq8bHjRyEO268HLdefylmzJgkCq4HKsoqUVpRiWKR3PwCJJ9Kw6mUDLUAaOfeQ1ixbhtWrduqvO3mLlqNX+csw0nRpntIJ2CNSmjvvvaEaSkpKcXq1RvVKz/TTA2TZl9Sn6pVmvFxgfFwNC7XQhtDludQYMK0KbjnkQel8Fq3Z1NzWb1+Gy69/iFUyBCXs7IcCvbukSQa+APo2LUjKkvKMHLKtdi+a7/lV2Zw5vbnL95EF9HATXLf9KxcLFi2Fmnp2TJsLUBKRhbc5IFfeuIudO4U3+7JpP+7kMKTgirLOY0ja79Hce5pKTBO6grkv2q9Ab9sSMfsLebtuNqLqwZ74ZMbQ+AkypW10dOswgBSLy424YN7ZmD+5sNYl++Pt9//AH6+5siBp06dwu+//47ffvtNkXBFRcNNrNsL2siti4NaWhlJVz6aOuxNdNJNkDHB04ScWVe9nKnxQPk+V1RLp2GpMm5y+Qg/nYqZUmfUgPO0hRVmMw3jtzD2CRcQ2YKrMG+++WalibcFXCTEkQO1di5KOh9YtGQZ3n32Xnxw60jsOJ6DDTs24O1Z5j1vreDK2q0nqzHrw0wk57a9jQzoGYZn7h6MDhEeqJaMUhPGbGMaR4TGDEdw1AAhEbqfnr2Z5v8yWJ+YJ9Sqq/R6vP/x99iwdbdSWktKy9R2kiXCbVR+eJ75fFuXR4tJxQI6Fdx87SV4+qFbERocqDaXaI1fCS7wYQCse+5+HEeOHFNtRRiCv/1Oa3S6XZcQ6MoA49cK47urCwrB9+nfD30HmqORqQNk/WaEMXI379iDn35fqJzgaR8vLS2X4XIBvITM62r0yJb33/44B6XSq9miY2IH3CQP5cal/ZIJ9BsPDAnEqJGDMXbUIEydPAYXTBiJ0KBAuZXcr5W0/E+JZL6Llz/c/SNQlpeK6jJOdprNHzQVJIZ5KAI/kV3RLu2LLmk3jPDGkE7cYMC2gmnw4+YSBAUnok9CCH5YewzdR16IkcOHWc6A0saHDBmCyZMn1/s302f6bMm8oKBAbZxA7ZwRDZvTWuPizDHw7dnHK4Ss6S7IfTNrjIw24oUKXTDqXMOh9Y6Cs280HL2CYHL0RkGVE0oqTSirqBFyP5Np9E+///771XDXCppOGA+Fuwq1BRwx0EzE3wQEmF1JzwX0g6c//K+//YpN23aib3wQ+ncKw7wtJ9A7yqR8+89o4xq4Sue1/khVg9FFSxjQKxxP3zMECTG+0mZFA5eLKRu4aOChMSOEwAdKNeSopO0a4/+i0DzCNvf2R9/i2Vc/wJHjyUjPFCWzoEgRebXwW40QPOf8yH+sn1a7d2Nw5Lh73yGkZWSje9dOCPT3qz/P3r2twkWLXHy3dMlqZMq9WU/lo5SMKdfoUDtHFxfk2hkm7ZVy0FlxuLwZOHwIuvXprYYTjS/YWOgjvlY08UXLG/qI88G2bNuNhcvWYPnKDUjLzFEPZwuGqo2NjeLKBdVhfP7Nb/jXS+9h4aJVWLZqI7Zt36tUxU4d41RvZO/+/8vCYnL1ClQeNKV5KagqK5Lmajat0N+0oxA5K9hJIfIGHiYtIMzXAU9eGIAAd7Mtj1Ar3ES7/2lrDUb36wVjnR6z9xTi2htvRZidFZR0l6Odd+LEiWrZOMmdNm4GqGovSOBW7xVOeNqzvzMvSPI059B/vHEDYUwa19Au8IzqK9JPuXO6hXSGW1BHuAYlqHAHroGxcAuU94FxcPIKgcbBCUZ9hSgPtWqEx4bBkQE9AWgy4iTmjz/+2KqmxKEtIyty8pKTovZs6m0FvV7Wr1+PTz75RJlj+Lpzxw5UVNUgKsgHY3p1wNH0YlRV5KNnjCubhgKT6Ommxf50PTYfr1JtqSUM7B2BZ+8fhqRYP9TU1Kl2yaXyWq0TgqNFA4+kHzhtty2Ty/+60LRmEvnq+9l45uX3UVXdJApGu8H6dPDwCSSfTsPgAT3h5+Otysve/euF6ZBz1q7ZiFT5HT1n5DB/VOqsc/xFF+/n0lf62it4qiJxadDDx45BQrcuMErvIkdaFP7/5/zl2CTDjMagp0tFRZXaL7MxgRMMzbhq7WbMXSAax5wlWL5mk4pgyJ7q2InT0msdVis1p4g2zh2CzO2paRr+p0Ue2k2I3CswGsXZJ0UjL1aFStJmNEbGy+CSeRK5lZRbQvdIZ9w93ke6Al7fDNqPD6TXYGuqG6YO6oodRzOQ4xiuloW3ZOYg4ZF4R48erRax0CxBMs/Pz2+V/GzBc+m9wiXsdO+jn3hj2zQni7gQaOnSper6hM7FC14y5PdKGAm30M7K5VPn7AmtjpEL5Pc0A1hMARqdI3ROrkL4PkLioULssaKliwIh985NOyYNZDVOp6SoZ+BCng8//LCJ1t8Y1Li5QxF38mE43rMB78EO7KefflIToR9//LF6Rs4BcJMJK2qlLU0b1FHKWoO9J1MxKon+CMrVTEH5j0sFWLi3QpmMmkP/nmF4+ZFR6NjBT7RIxkIRDdxQJ3XKEUHRwxAUMUDyivE5/t4aOOsf5/vmiUL52LNvCledXYjh5pAqPDd66AAkdoprVVlWnYn8ZtPGbVJXjstnM4mLJl4mo/EfpC1r3KT8LXE+6AXhCFcPGdaKCm/rOdGccAujlNSz2+GMGlB2Tj6OCGHv2nsI+TJEaYzQ0CC4MT0Ce/f/O4gJBviEx6P7hJvgFRQlDb9WNTLa35wctZgxIBSTegWpCbvWwFjaNKk0aObys4NC4gG+/vDzcMLWE7mIS0hq86QcyZyaObVXmh8++ugjNbnXVp9oK2hn53J92skbu/KR6GleyMpkZDwt3II7I6DnpfCMHwZHj0DJJwdpDAYRuscJ+Taw48rTymfr9yRurYMznP1i4NdlCvx7Xgy9g5eyi190kVmrbm3+pW/fvvjiiy/w1FNPtWv/TYLETfv+/Pnzcf311yuvGJpzuAVdcx4wxzOKcDQtD50i/VFU7aQmcdXmJhYwSmjncGf4ezZ1j7RiUJ8IvPbkOHSM81crPAnau2lCCYkigQ8U4qJJSfKLLPE3Fp2M/Lmhwzc/zkZmo70NzgdofimrrLR778bCtsqRore3KCiqzM2tV2M0uWpMGnf2N950nyH4laOTIzw8PVVFl9NaFDYmvVTI1Mxs+Xz+wRnYIDYQIQmzlmk/HX8H4ZyBX1g8uk24Ht7BMSqSHEGNnJr09P4hmNgrULRznm8ftKUnhTlxOyHLEeYxUFVjxPEckxBEiLLxpRYbMbLRJF9bQK2BE3qchFy4cCE+/fRT5aHRHhdFmmS4oObGG29sENHwxx9/wqOPPIySimp4xg6Fj5Cvo2jUqp4qjdtcsdsGy2+E1EXthGtwEgKFyF1DkpTNkQuUmgMnL0m8P/zwQ7M+5c2BC5RWrVqlNHcuu2eUREZkpP27Na2/WJ57z8lcBPm4wcXVF0ey9NJxWb4U8PEZAKxbRKMQmxYM6huFl58Yh07xAbDGA2cecCFPUORQ+AuBcxKTYLv+uwvbHOf7XFzs52djkKs83N2UN11EWAg6RIWja1IC+vTorCK4NgaVkhpaOuzcu6mY0+KhlFmb9q3RSuLqPHTxgW4ThY5HsgnwwiTwcVOnIDAkWNmjbdX6xsJeobSqBq+/9QnKys7NU8Ee6Gd52cVT0L1nV3ZddtPwdxI2VDefILXitCj7FCpLC+W42UZO1/H4YHe1KfLpvCoWXROEeDng3vF+CPKix4H5GG3rBeV1WH1MiwFdOqm5jMVHKnDHXXed1SYPVtD8weXl1DIZFZDaKldftjW6IU0MjNVN+zvjjFPLzykogW+nsfCI7Cfk42gm4nOE1HBoJDO0Tu5w8aVvvl7tvmQPDFxFzZveJ23tmGgS2b9/P3755Rdl537nnXfUaIVb0tkzMbYErri9aHBHpOaWoaQ4G3060FXN8qXARUZlXJ26+nDD+NaD+0bj1SfHo0tikDKhcPjOToMmFP+wQfAP7S8k9I8NvIGIYmuQTn7Zyo3Ye+CIJSfN8JAR6pWXTcWMKeMwbswQXHjhBFxwwVhcMmMSLpL3l188FZdcNAlXXTYNV14+DX169cCmrbtQWtpw9fHYUYPRv19PpYnZTYNV+OfoiAP7DmLrFrNiw2Oii9SJDjFHK4NMX3XUAqrtrtxglKc16REainQPyM8rQElp02XI7DUodG4/W9DvnPHGqYbbu//fT6TgpAH6R3dGr8k3ikYeBaNFI+dIhbHBL+wbhHHdAuyaVoJ9HBARaF5+bgXPyijUo9bkgthQb2w7moXOXXvA12ZD4nMBOwLGIuGycxIZgz8xyFRbJgAZr5uLgx64/36kpWXAJ2EE3MN7qQZ2PghctBC4FCVDV8PGZYROiNwrfiTcQ7mZeEOMHz9exRi/88474cmRaitgZ/Xzzz8r3/PLL78cjzzyiNoBv62dmD3sO5WrNuQI8fdBTjndJUWTttHGWZYdghzUKk4rBooG/ubzk9Gtc4h0KGdMKOwE/cMGmwlc2rz6MevXP1IvdC308Vb7xjdAb9GuX33xcTz91L14/JE7cfddN+D2266RUedFmDljCsaMHYqhw/qja/ckdEiMlfo/FBERTTt9boAjN2py38ZCzxRpMHD38pSPZmXO0oSdDDSnwIAGhk9OZLnLkFHB5kJ2RWpQnb4WA/r2QIcOUaJt+SviDQrwwzuvPYV5v36Gzz54GS8/+yDuloe8UHqrvr27y5A7DAFyDpepttSYvbw8EBYiQxFqLPbu/7cU8pcBAVGd0XfabfASIjdYVnbSU8VZtLEpvQMxpquf0s5t0SHAQX1vw+ECE7hZvsbREwFeLth+LBvxCQntMhO0BVQO6JbIXXDmzp2r7MkXXHCB8mxpCTSv5BcUwDNmgGjgvc2117YXOmtolEdG37JkBBSfhMHiD611coOXdBbOflHqLNbP++67T5k9hg0bJkUgBdAMmFZOzjL+Cid6SeD8HXc9sp2kPFvkl1SpsMDhAZ6oqnNASSXnRs6kh37JXcIYV918bHC/aLz/yoXo2ikEtSRw1h15Ro3WCf4hg+AX3FfeC4FLdtpXGv6+wsyiCcPZdscXCzyFt9w9RNFlPawzwFRZBVOFSGU1TFU1MAk5mzjikQ4XItSnfH2advy5ogCblBZuPw22QrOfs3QqqhAtLdikMblIEjzlDITWNwk5QvcVmjF4sr2L2QqHAUkd4/DHDx9i08rfsHrh9/jp63fx5qtPYtrkMRglPdD1112Kxx+7B+++8TR++uodLJ37NTav+gMr53+LH758G2+8/Bjuvfsm9OreMK4y4SlD6ZBQq1nHfhr+niIFqYg8Cf0vvA2+ITEw1EqlkTyjjZxEPVWIfFQX/waTX71inOHSiNhpisktNsBftMtq6ZDzKg1n7WnRFjDtwcHBuPrqq5VmTq8Mvuey9+ZALxKPqH5q+C8pNh88RzA8r3tVHvoYS5FUkwsXPbVxc77qnH3g1WGYELoHHKQzGz58OIKCmto1CcZw4YiBwbGocXOHHsZT50rPc10M1RhVUj4HU/IRE+wFvdFN+cfb9ikcjQV5O8BNRmQD+3XAe69OR9ck0cBpA+d5coJW8tA3eICImcA5bcYy+UcaioKzM7zsTM4XS2dNM5xoJko0XHwjZK8RktUId2rcXEXclEApxFq1f0Jj1NSYN3axd//GwsB0VJCdnRsovQyc6qCLD3C7Uk5K4MVoE/f198ek6dNUeEXazlRv04JwkszFxREekvCgoAAhgFh0l+GGO3uwWkkkJ2y4PZKcy91mXF2c4CW9WHCInNsxFgMH9cbESWNQIRnDrfklWYpYmJbEhFhcM2u6ecfvNqTl7ycyjKKNPDAcBZnJqCgukPyjjRyqXDoEuYAB/VPzq1UDv3mUL7pHnolJzarK2OIL91UjNioefu5OWLy/ALfcdZ+Mklo3GZwrqOXGx8crjZzeLFyCT79x+oOz/AmNg2iW8SMVkXMEcr4g9IfowiOYqM9AsKEChxx8UOYaoEiNDcbBxRvG2kpU5J+W/DTgwgunNxid0AWQk7f0xKE3C90SucKzpUnRcwXbRWyIDyb2i8WafRmIDahEjP+ZqIZs6wwxUOwYiPsfugC9u4WjilqhFDhHHfy9h09PeAcIgUs9kQpk/uE/sA9XZ2zZsgsrVq63HDCDewqPHzNc+NkVlVx2n5uPPJHTKWk4mZyKQ4eOY+/+w9i1az+2bt2NuQuWY8nSNWqFpy1iYyIx7YKx0lYbaVb2oHNAdnomVi5brcifxK6W3gOrNOMTArZpdejHNsPJjo6dk/Det18qjaRV8EecANDJEN1ak2zACSOd1RTSHPgz+To1KwfHT6WhpKAIWTl5SE3PRseEDrjmigvhKPf4p7o1D/qz5iQfwqY5n6IgK0XySifFZ+70GPBqwe58bDpRgl/vCsXUnh71e2mqRl9rxGN/VGPmmFFSmYy4/+sdeOaVfyMutoOajGTUQZpCGvtt/1U4fvy42n7t/ffew5GjR+EalAi/rhcqMpdKZjnr3GCSRmPSV2BY5nrMMGSjWrLjF/dO2BHcH06qrop2KlqqvjgDeXv/hK8oVHPmzkOvXr3UwiS6OnLSldp2c6Fy/yrMHNoRn9w7Ga//uhkDw9IwvZc7bBafKpNaWXQ/+PXqB710iHSVpMmTEfScXTsKifeSsuTGGP+0qNagdXfDhx98jfsfflHajNlkSdCbr3fPLggI9BP9tE5F0+S+niR0OgZUClnT3k2yrappPuLojGnj8f2Xb8GF/Gk51hy0ouWvX7UOD9/3pNS5ctUeOcg2GI33a8Yl+h+XIXd8PYl3IYl/AWMbbHjcrXn77gN4472vFPEqNhawgsigH/fdcQ1mXDQRdY16IHtQOz87yFBB0kDtnYsbrEO9f9Ay1JBLSCf39CGs//1jFOamSyFwdl3yT4ivtMqALSeKcP9EdwxNdK2Pt8KsLa824O6f9Hj8ykk4lJaPW99dAq2zO3x9vEXT8FDCBTD0zODyd8b55m499MR9O64AAP/0SURBVBpRe/+Jxn6+SZ7EM3PmDMyfvwi+XS+AR3gv4e+2LSdvC0jiKE7DtKx1GOtkjl8xRxuEJeEj4aJCBltZUYPCQwtRlbkHAwcOUs+6e/fudi9mOp8Y2jUCvz05Az+tOQy3mv24YYSX0qWsoOKkSeyNusT+an9ZxkIx1Brg4NQBrh49lU/43zUWSnuhc3PFV1//irseeF7tFXy+MXRQXyz88zN4ODd0NrAHnZMT9uzai3vvfEzqX0FDEh+f6H9Mq9Uk8CIk8UTRxN//+hMZSrbeaBxcnPD77KW44sZHhRjO9FRWvP/6E7jrrutQ1yhmSmsw24DkjaTp/1Vj+b8IjZBpTvJhbJj9GfIzUqT7lqG2aOQkbQ8XAyZ31yLIyxw+mCDv0jPlyblGvH7rdPy54Qge/mwlqq1+xDZgmdCcQMLm4h6urKSdmMKViyR6Ejz9xLnIh+RvfWXUNv6urR0yJwIvvngmDh7PQOjA66RT8bAh1nOEpEEvo8P49I24vOIIPB2cVEd3wKDD78HDoPeLg5aLhXiq5F9lzmEU7p8nikXbY7ifL1jzmx4+FMaV9tRUYs6/LsL6A+nISNmGByd6qWF1fSuRZzNFJ8HUYxQMNdTE6+CgjREtvKt6nlbZ4h/Uw8HNBb/8ugA33vV0E1PIucLd3RX/fv5htYmEsn+2AgdHRxw+fAx33vEIcrJzz5C4yfQqSfyokHiilcT7DOiLl999wxzNrBU4OTvij3krcNWtT4L7yNmCDfY/rz2GO+64Gvq/wIf8H9iB5DmX5GadPIiNc75EXmaqHOLOSyaEepswsYcGXi5qfkuBi3/2p1XjrVVO+Oi+i/DGr1vw4k8b2bubT2gnWOYkHZI242nTl5piJXpOaNJEQ6FWS5K3avO2oCve9ddfhyqXCAR2vVAubPmiJYh2zfurTr8lwpdzDNVlGJiyHNM1xXBUS8yB5Jpa/ODbB0WhvaGzkDivaagpQ/7OH1Fb3vbNINoC+tHzuUnO7Oi4OpafmR/MK+YNPXc44rHmG1dTPnbvbfjgxn5IyavAll2b8PQ0F3kGGY5buZkkHpEIU6/RoomzDYfD0aGjPDYnxP4h8PaAqzYPHTmBW+57HpsZx+k8wdXFGY/cez0evedGcO9be6boxiCJHyGJiyaek5OnSFyqMtvye5rxCf7JGq1G7c/PfQtHjR+NR599Qr1vDZwp/WPeSlx9+9N2Sfz9Vx6RnuMqVLeBxK3tlAmzQrVHy/t/0DZo5I828owTB7BhzjcoyEpFrVGHKD8TJnTXwN3pDIlz/41NxyrxxVZPfHb/hXjg05X4z9ztf1mek7isWqWVrKykTs0+PDwcUVFR+OOPP/H111/CK3E8PKP7SyVvaX5GKoxUaL0Qs766GM5ufqKxWkwidrROoxCzQ2EyLs5YgQFuzsoeTrfqUn01vnGOQ3LkUDjR/m7JBZoeCvfNQ1XuIfW5NXCUQkJmR0bhc/LZrJ0Y35OcSdw0S5G4+ZmvPF9tKCCv9mLWFBWX4JILJ+PZaR1QZ9Ji9qo1eHGGM1wcbEiczx0aB2OP0fIEEaKtdVAE/s+Itv1QXCT/MSTII8+8i/Vbdpm/OAcwHO3t11+C55+4E54ebqIst2HuUcAAgIcPH8fddz/ZlMTHdfSvlo9qbaki8bEjJcGPt53EF6zENXc824TEifdefhh333ElqhqRuA1P10NFUpOKViejgXqSkfGCI+3k/6Ad4DyC5LEQeVbyEaz97XNkZ2UhPliHCd00cJHsPEPiGqw5XIH5hwPw6s0TcOd/luKLJc3vMv9Xg+ROAqysrEBFlV4thXcOSJBHslfRVQtDnb4M2twj6Faegu6aKmzTeOCIZyw0AfFwsJK5DehaGHR8KabVnIanaLb8llcyynknjQ5YH9QfpYFduJ+KOp8miJJjK1F6aqMiWJIvhcTL0QZHGfSq4WcKNWgSNQmaz0NCJrFT+PlcohwWl5Ti5uuuwlXdHdRuV18vWI63rpBOkb7/9SRugCk4FqYes6RzY96dX3//vxtYN7hHwuHjKXjkuXewcNkG8xfNgCStlZGRo4yItdK5crEj3VRJutxvc+TQPnjhsdsQFOivJkPbCjOJn8A99z4lJJ7fkMQndAyo76JJ3CNJ4v96uG0kLtrCHwtX4do7n29A4nQ3nDphGO688WIMGdRHhqQ2BM9cMf9XD9r0vv9tMf5cvFYFXOf2/tQchg7ogecfu0W59JDg/0H7wJ2ZMpMPY/kvX8Nfk4mJPRzg7GBD4qKCzt9VipXJofj3LeNxx38WC4mfv2HjuUDr6IbAPrPg6BXShIhZf4y1VTBl7UWX4mOY4GTAIDcneEjjKTYYsbmyBgtrnZDs21G00u7SqKxarQaGsmwknl6JWU41MNBLxfINqa6oTo+fHcKR02G0DF+5LZfZS6X09CaUHF2BK2fNwosvvaQImWYjastWYaP6q0EviPvuvh3jQ0vQKSoEn81bjBeny+jGydacIh1eSIxo4pdK6hPlEf4xo5wrSMyOzk5IS8vGvz/4Djv2HJZO2kvI2QHenu5wku/8fLzg5uoir57SybvD18tDRWD1cHdFgL+PEK55TsldOnU3NxeltLYHisSPnMC99z3bBhIfMxwPP/VQmzXxPxeuwbV3vyAkfsabJcjfFy88cRsiIkNgEEI+w9kaFTi9qpokbTkkoNb4y5/LMH9ZQ3/MCaMG4udPX7D4rP9TEc8GXHV26ughZGz8BgNCcuHqfGYzAZL4vF2VQuLBeOPm0bj69Xn4fX3DOBH/r8CQsoH9roaDm18TEmes68q8Y+hwdAEu8nJGkLMrzNFXhXTljzvInhJt/rcqE0q7S0fg7q+uwW8DTy7HlfoUBAnxNlYMnGTkt7a0HHM7TIejT7j6DUm8PH0nig4uVJEG33rrLcvZ/32UV1TgkQfvw9igQnSNCcHHsxfiX1Md4O50JhaOmiQLioSp1ygYuHVuHVeecvHeP+2n3ZB6RN7JzS9SLoZe3p7Kc4pc5+0hIyDpzLmiU+soKgAblbUQ5JVvqYiqP3llvSTp8riqd+o7C+rfNA+S+JGjJ3HvA8+3RuIGDB89FI88eX8bSZya+Fpcd+9LyifSCvY6LvKdrpH/I7mcQwhuS9QWDB/cC39+8aIQjzS4f0i83WCOUWNMO52MjA3foo9/ulS8M4tD5Csh8RqsPBWE128ciVmvzsWcTQ33Qf1/hRZJXP70NaUIytmL0ZWn0V1ngLNFE2YdKzEYsNnkig2eCagO7ib1kJq4Sa2yi01ejrecchEpxF/HxmQDN7nGTwWFeCFkIhx8IpTXiqjxqEjbjaJDC9Tye8Z++X8FkvhjD92PMULinaOD8Mmfi8wkLh1z/aPQ9OQfoSY26+S5DTVe0CJGnvwfIm8vSJSlFVV49PkPVLhsH9G2OSnpIsrr1RdPxKQxg5UDiJmbuDOSmbDN5G0D+UDCJS+eEfNnci5JnfW2JZhJPBn3PfgScnIbknjTMaBckCvU2iZC9PLaOAF8CGrb5ZIB3BTCKvzcVgInyssrlYsUV2vav/8/0pLQBSk3LRkb5/2EwuwMpZU3BL05pAypcUqNcHVq/P1/BxxmcmKPLoqMr8LJQKOhFqY6+2sVWOV1rn7IjhqOr717YFt1HULk2fxFvKRGL61zxuygoaiMGAidMouYwXpaIpT2a1E5PswtwGd5RfXyucj70jjWV1SrvLDWab4z1pl9hHn8/ymEDKhc0YtM0QSZoknjE2E5y1BfnaLJQ63hOAxGbuPXnrb9jzAufU1NDbbvPYytuw5h6aotmLNoLX6evQJzF6/Dyg3bsGXnARw8chInT6eLxl6oOlpOhjuJds4V6vQc4or25JR03PXEm7j14dfw2Isf4sW3v8an381BRlauFGHbykWtWreDJpr4sFGD8dCjd7VRE3fE7MXrcf0DbzTQxM8X+nRPxPxvX4GHa/ttSH9vmD1UCrPTsGH+T6KJn0ZiiIOa2JQis9HENViytwzLk0Pw2o3jcMd5nNikpkDhRB4nKzmpR1syyZpeGiRsuh/Sv5yeG3Sl42QgJw8ZQIqbMQf0vhyuAQmqMVHtIHkr98fyXHjmH4KzaONaIdiedUXoKg2Fa5io1WyVqnjCJQg6Tkq6B6E6oCMcXDzVAjRDVRG0WftwVcVRDHJ3RY2cT7jI9eeUVmJBYD84hXRTJhuC5pTiYytQdmqTivHCfTQ5Wcnn4DOZNaL/DrmXlVfgrttuxAVRlYgKCcSX85bg9csaTWxK/mhCOyhNnI4PdbV6tWITBh8G2ZC00ofhn7bUFtD971RqNmbe9C/RxFMtR81wcXGCq9RVZydHqQ8uSjtnPHFyorsbPzshwNcbnlLHwkIDcDw5HV/9slhxLMFVnz4+npjz5Qvo3S2x/nhzoCZ+9NgpPPDIa6KJFzbQxDXjEwMK5YMKJcelucNGDZIT72gTiXPLtCVrtuPqu19BpWje5xt95OHmf/OiypR/SLytME+g5GemYcuS35GXfhp6ow7R/iZMFBJ3tXExlNOUi+Eve33x1m2TcdeHy/DZoqbb7NmD1duCBG0laRIbvTVIziRmW9c6q3sdz2UFpJmH6bQHBpB6+ul/wTNhLLxi6GJoBKu4oTIf3rmHMKziFGa4a5AgjchRKi89TqzPRHAEUip1uUp+d6CqBnMMrjjo2xXVfh2gdfGGU84B/KtkGy7wdpdzzD90lx99UFCGD8Mnwck7FBrRfBTkteDAXFTlHFFp5iiBz8eAXVzYxE6Ir3SNtHqnsEOinG9yLygswtWXzcQDo4OEPFzww5IVeO1S1yYkXu0fBad+Y2GSjkhfXQ2Dnpv41kJj8BftUPJAS9PKP+2pNVAB2X8oGbPuehHJqfZ3XGoLuNExNGZziy24gcSyH19HUnyUKCdtIfHTeODRf6voh41I3GbFplT8wcP6iSZ+Z5tInLO2uw+exNTrnkZpecNA9OcDvbslYP5Xz8P9H028jTijgW9fMRe5QuBShVBda0Kkn5nE3UURs9Yl+olvOVGFD9e74suHZuCJr1bjnTnb4cSVgULIFGqdVvc5EjJJikJSthI0iZvf00uDmjQJ/lwIjIt9brzhelQ4hSOwx3SYasrhmnMQA8pPYJJjLXqJduMkBNXYpm0LmkGYBHYThaKNriyvwWL44HhQdzgZ9HimdAemColXSmbwj3sUfphfhg/CJsDJJ9xM4nIBLgzK38XFPuZ9Pe3B6tvNfOEIw7p6lflCN0S6IFrdDtkJsMM7G+Tm5uGyi6bgtcuSUFJpwIotG/D0BZLnMqKyZgXHK6uSgcyQvrhiRk/U6vVC5Hq1E1StaOQaky9cnOKFBJzVc/+D5kHvuw3b9uOGB99ARnaB5ej5Q3CAL7Ys+A98vNyl/FouCyuJP/T4W0LiTTTxMyROokzqnIDnX35UhmFtI/H9R5Ix5bpnmpA4JwC4kW9LYLLZ1J2lx6uSylZR2TA+Qe+u8Zj7xbP/kHgbwRV9RbkZ2L16AXLSTtGmIYqkSQW8CvAwYlJ3LXzdz5C4fI3jWTV4ZakO79w1HZ8u3InVGU6YdeXVCA4yL8Cx+kWTePhKwvqrwdCul1xyMY4kZyFk0E0wlmUh8fhCjHbVwtXBWZlAWBva2k0wqJUoqzhZUYG52gDUBSTg7vJ9GCD1qlKuFSDDZk/JjO+KK/BN+ES196bGyJ2ktKjMPoSig/NhrDu7kSY7Qqt2bkvqXODETaZJ9lzkZM1javvNIT0zC1dMG4ePbh6EIxlF2HdgMx67wE1GI2ccCPjzT1cV49nFNXj9mcmYMaWLInFOwLFNk9R1Gv96Ije3wn9gDzSJLFm9Hbc98S7yCkstR88fosODsOHPt+HuJh1qK8VAN+ujJ1Lw8JPvNCBx+d27DQJgkShj46Lx6httW+xDJ/Z9R05h6g3PNyBxN1dnPHnnpejfs2MD18PGYO/DwFchQf74YfYqvPnpn5ZvzOjTNQ6zP3v6H3NKazBRA9eipCAHu1bPR35muhyk/VgVKsprDDiWVYrbx7ihV7RzgwBYBWV1ePD3Wrx44zQs33kCu6oj8Z8PP2m1A/4rwa3LLr/sMmzYuAm+3abB2ScSHU4sxiW6MvRxF9Ji76N0zuZBgufz1UgepIgGuruySjTyOhTLyMTT0QVB0MNH6m+tTetJ0ddhu2s4CjzCoPUKhcYjGGVHlqIi4/wvgKIpicROkrcuHmJYXpplqMlbhQTPkQ3l6LHjeOTWWfhQSHzJztMoyt6B+yd4y7Oa84LPzKz5YEUx7v0+F6EhXnj16Um4aGKSiqpHTdxsI2c8lQBRtP7RyFsCeeynOWtw33OfoPw8x04hunWKweJvXlD29baQ+DEh8Ueefk9IvEiROM2GRpPpGdrED8nnJCuJxwmJv/Lqo8qfuzVYSXzazS82IHEa+2ddOAJXXzRKtOk481ChmUSyAjGB67YdwJylW9SwwQo+5PRxA5XG39pw4+8MmlBK8rOwb/0S5GWlSWs+E4qWu5ov21+IjceK8NNdoZjYhftwmvOSJFchBH/fL3rcM3M8MvOL8cGGQvw+d6F0nGe8Ov4b4AYKp06dwpo1a/DHH39g69YtqKqqhotozX7dL5TKWatMKv1KT2KmiwmJro7Q2SVyc4x79l/HRYHYXF6OasmKPqIIdBDNystBCzd5bu4pyd+S+PhK0wwJv9JYh1QhuS2ieK+tlZFmYa7UcyP69++PlJQUFUf8r1YoSPA0z5DcSfS0wXfq1El1ysXHt+H9W4fh00V7EOV8DFcO9pRn5VOYy5PP/eyf+Xh1QaE6FhLkiVeenICp4xNRW0P3Xj0M0plRK3fUBQhRxQkhsKz/UZIagyT++c9L8dDLXyovOStIoPyO9aCOAebq6D3S/vwb1LsTfvvwccWXrcFJztm15wiefOFjFJfYhqI13aeLD3CZodGYY6eQKOkLOXx4X36SfySC5oUXyckvws/zN6DGxnXQIA+251Ay/H08MLRPR/WQ3EKMrlGNhcHq6UAfGeKPiSN6Yczg7vXSOSFSbkNXH/v3/0fMroGlBVk4sGU5CrNFA5fCZX9HeqsVsl55qBBL9xUKWRtxaX9PdAyz2RRCtX0NtpysRoB/GIJ9XLFsbwYunHmZkPjZ2W3bA1Z8xg9fsGAB/vOf/+C1117Djz/+qHZ/t44EjfpKOLj5w9kvGrXeETjmGoqVxcUoK8lGrmiVh0XDPFpdY5FqnBDi3iYKxbziMuRIwxvs6YbpUqdjXZzhKaMLZzXJZB5lmKnP/Erid5YK7SUEGiNkP8DNEceK87FTOoHJkyer/TJHjRqlTCFMW0FBgaq3fwXYDkm25XJv3of5wZ3/d+3cib7xgZg6MBELt51E17BKJIZw0ZL5dyzPyjoTvlhTqnbDJ8or9Ni+J12Recf4ABXmmR088762tkyepUo6Ke4+Q0XJ3Nb+EbPQO2XTzkPYsO2QfGb+SquSNzERgXjh/qswdkgP4bckhAb5Ijk1p8Eyeo5kE2PDERrsC09pS7RINPZA6dUlFtPG9JPriipr5/62wusln87AqnW75D7c0ck85yPpWcqdfS7TarT1O/u4ubti0MAeymWGBc1jzQkvki0k/ssCknhTzX1Q746KxM3XaflaPIeNw1ZI8vbO/UfMwoIsK8zG4W2rUJiTrtziWI4kJe56v0I08MV7CqCvM7P2qCR3ZU6Rn9ZDpzXhWFYNyox+6J0QjKW7U9G931BEyDD+rwI3C161ahU+//xztXiGr7t27UKxkHNjmEQzNurL4eQbDZ2DK5xcvVEq6R+vz8RETxdEiobSQepqjEicszM8hIS3V1QhSTSlq/x9EC/H+PQUVcd50RbA7xkGYlVpBT7ILYSjlzfeeP11dO3aVZk3Ro8erTZ+7tatmzKFFBUVobT0/NtL7YHpunBwInrHS0e26wj6R+kR5XeGxKlUldaa8P6SYuSUnmmPZeU12LkvEyGBHugU5y/tijv9SB2SNqfXl4hWXiVauaf8XuqPHFMV5B9RnZ2nuwsG9EzA0L6dMKxfZ/QW4h3RvwuumDYUvTrHYLBwHFeUL1q7C5VcnW6Bp4crXnnoKtx06RiMGtgdR09lIj2r4eR4v25xmDi0h917NxYHUc5S0nKwZuMeNSpg2yeMJuMcqiUNjNYMKq+2cpIHYK/dush5lt82AYm7zdf5R9ojkrlC4Lk4un01ivMyRQE3u+tZhlhYKQS+aE9+PYETB9JrhNzljbn8FdjDh/k7ICWnBL5S8XR1lTh67Pyv2uSiCWqTzz33HC6++GLccMMNaluz7du3K62zJdQUp6Ps1BZ5bu5JaIJO6hUX9kQ4OiLcyUlJpIifNKbVpeUY5O6GK/18FaFzErTZ+mkHHNimyqjyw5wC5InmxHgp3GPTFnQvvOaaa/DBBx/g999/x4svvqh2/fmrJ32dnXRIivRHXkmVjBqqEOje0JzEYq2qNqGosqlClZldiuffWo35y4+pMrdwgPxGg+rqbJSUHhUyr1Akrka//4iQZQ2SYkNx+QWDcctl43DHVRPw6K0X4rqZI4U9DdBLneaCx0IZ9Zl3rj8DmkgSO4QgKS5MyD4KPp5NzZNe0t40ol7Yu3djkVaN0rJyaSuccDf/Xn4pmpy2XCuNPs2mTaNGhogVFeVycf6YqyVbEJNoSfLKXXjsgS6LJlOt/d+2QaTVitj/7u8sJPCKojwc27UaJXlZisDZM0tnLeUB0cALsHB3XgMCJ/ak1qBaNDDb8mYjDnCTYXhVOXh6QogXkk+etHx7biA508799ddfY5aQITcRfuGFF7B+/Xq1O05bYI0UWJG+A2Wp2yS1WpjkWflktGNbhWQ2u1A6Ip0Dxnl7sIK36IJoD4y5UiAZ+EZWLnZYJrLoocNRoj1QE6et/PHHH1cmoW+++QYzZ85UJherpnQ+wX1ru8cGITWvDK4OdfDz5I4wZ56R5Z+crUdJlf30ZmSX4Zk312DhquPK7q78l1Vt0KCqKhvFJcf+IXKLyH/KLXPlpn346Psl+G3xJqzdcgAHj6YgIysPmdLJ5xYUIyunEEdOpjcwJxOq/CUfOf9QUV6JouKmG+P4ebkrpcve/RsLr8WJaYNNefOnch+DLi7AZbQW2sH8it/TraafDBt8vDzldyRn9U2zwqX0h09mINDXC+HBvggL8kVooEiQjww1EtA9MdLSCCj2r0GhdsDQszqdRr13lFdlN29DGv4+Yq4clSX5OLlvI0rzs+WAedKXTZFeJ0v35mPejlzUNCJwwtVJg8sHesHT+YxLGnvxGulsd5yuQ2JUpPI5XrE/E1OnXagWc50N6F2yYcMGfPrpp3j66acVuR06dEjZeG1JpyXQ53zKlCl4//33MXbsWLWnZW7yXmhdPOVbLUbXZiHJSQsZWCrtmZOYW6QuXu7vAxd5Jvs0Zh/MO2fJ12x9HV7NzsOcojPmEY4U8vLylPmEroL2wDIhodPkctFFFynNnT7hHH3QRHS+bOedowJw08Se2HU8C/qKFIxKoiZ3RhtnaOGFe8sxd1fzO2mVV+qxc3+WtE8PJMT4CEGYzQZ8ZTyaOtE+nRw95ZksGoGQ2d9RSK4MHfLO14vx9lcLsWjtbvy5dCt+nL8BX/+5Vr2fu3IH5q7YjuUb96GykSZOUid/0cy8Qr5fZuecySN6oHfnaNVZ2EtDvUhtZnr2HkjGtt1H1W9VJ2EyVci7b3Xx/m49dVrNONrV2L4cHXTo2bMjggK8lSatDjYj7LHd3Zwwun8Spo7uiamjeimZNtr82i0+QhEy7eGNf2sVNmqSfIEMSbJyi3DgeCq27z+JlVsOYpWIh4szIqVzaC0tfwuRcqssKUDK4W0oLRACp1bKAhXhrvYk8NnbctTmx/bAic7x3dzRIdB2Moy78Wix5XilkFQIOkX44uc1BzFmwmT4CxG1FSSrLVu24Ntvv8W///1vtQs8PU0KCwsl6ZabtRHcz/Phhx9WS9w7duyohCaMLZs3Iid5PwxCNuOdjeju4qR2rWc3P7+kFN3cXJDk6qI+txXURelHzpWdrwmBLywubdABcG6GRH7kyBHl1027eEughstzxo0bpzqfLl26gCv/mA/sxM4F04d0xMie0Viy4yjifYrRu4ObGj1Zwa78161l2HKi5f0gOdm553AOQgLcER/lK+UjJC5Eznao1wuR11UJkXPFqaXtqlr29xLOP1RW1mDB6t04npKt8oaeKLQ6cAKTgbHyi4Sz8oqbaOEEV2fuPZKCZRv2YfXWQ6iwsZcTbLPThCO7xoe3rqiq9mPCjr3HsUeInDBvyadhQJwfdYn+br3kipN5GqGTBt2rRwJCgv2kMEWVlwu0JNL5K+O/p5szPCzi5e4Mbw9XqQg61RvJiU1+ZxXa4GnCeeKt3/DV7HWYs2K3yrgVmw5iy96T6JoQjgHdY1RG2fv930WIqvIipB3ejrLCHKkFNhq4VJjFu3Lx59bsZgmcqKkzYVC8K/rEONeTOOsINfQDaZUorvXCwKRwrN17Gk6+Eejdq6flJPtg2dK75IcfflAhWkncc+fOVa541dXt31iWBEiTC71UrrjiCrVE3wq62EVFR2H1imUoK8hElaEOoUKOUS6OSKmpw1HRxEd4uMNVVBbro7UEkrcMOlAjZ/9ZWIrXsnKxuaKy2d+eOHECmzdvVuYVpoUuXq2Bvt+0lZPQhw4dqny+OQl6NhstM5AStfCoQG8s3rIf45I0iPBzlDIwf09NrbTKhDcXFyKtsKlNvDHKyvXYezhXRs0kci81j2LiZKf81SiNvFrar4dcl/WM1tczdfHvICze0rIKzF65E6lZZ7daUy6jCJ/XawyOgKeJ4tuxQ6jaCKfx/W1FVUopgy07j+DAEW65qDU7WJlMRULAX1AT7yjNfoa5bzD3IF2TohEdGSwkLj2M0qKbF7P9jLPdBjUsYI+TkVOEo6elocnwwcfTRe5l/7dmMSky+PLP9dh/LF2Ge9UNbOw9O0VgQLcYdU7L1/kfFkF1eTHSjuxERXGelJRWaYt0TTJIw1MEvqVlArfC38MBU3rRpewMHB01yC+rxc4UDYZ374AT6bk4XSI9++RJljPOgBqJ1bvk9ddfx0svvYQ///wThw8fPicvDfpCP/HEE2riMykpSY0QGmPv3n34/Y8/lHnitHTq68orUCB1JVfqXaCjA3q7uypXQfmx0lTUW/kdhZ/5HYWfuVJzc3klXsvMxRd5hciRhjJp0iSMGT1amX6ogTcGzSp8bt6/PROZ9PnmSGLEiBG44IILlGmG9ZnXa2tnF+rngftm9Ed2Mc2XR3Bpfxc4qVGu+Xvp/3A6vw7/WVEkZN56PSDKRCPffTAX4cEeiIv0sbQxVjm6OFpNKx6SX3JxVRf55d9DJGtRVFKOOSt3ibZdYsmx8wcPGTVePqk/IkOY763krbA4TV4btx/B0eQMqcv1E9MFjhqHL3Vx/m4dTBpcJIcdeDrRKTEasdFmf1i7F7URXmvb/lP4du4m/LhoK76dtxk/LtyCnxZuV64wQ3rESobIWTxXfsJGpLZdk1yiFs8OgLrTrkOpOHgy05wAG8SE+WNorzj1O57b+P7/22ImoOqKYmSe2KNs4ZKDokVzuGfRwHfm4reNmahuA4ETtJtfOdgLLkLccnkFKXu148/yAxXoFBOFQC8XrNiXiWEjRqnFJgT9lekGSDv3s88+i48//lh5m9CMwsZ/tuAyc2qq9BOn9t1cXJHVq1fj3nvvVcRnRbnUB7oTbhCNqUzInHVEVAoVzZD5RkjdVp8r2PlIfT4pisXysnK8n1OIL4W8j9YZEd2hA5547DE16Uoiz8nJwe7du6UIrDl0BlVVcr8NG9SEbY8ePZTtu62g9k67es+ePTF9+nSMHDlSfaaZhR2gvY7DipE9onDlmK7YsD8NToZMTOjmrjpwKxwctZizsxx/7ihXZdxWlFfWStsTjTzIDXER3uqZ2VHzVa+nH3kNnEnkVP0aKxf/w0LO4lL7OSv3IK+ozJJb5wcuTo64csoATBvVXfFga8opW2qdjDxXbTiA02l50mGTxNVsSKYUy5e6WD/3YPk4Uz64Wutsh5gQxMeFK+3aTCbNCzWAP5bvwvs/rcaJ1FzVaxWXVirzR5CvB0b3T4SrMAQTQg27oLgUqdkFOHY6B7sOpiAlKx9Rob44Jr/dvMds77FFsJ8nxqhrnFmF+LcRIaDqihLknDqAitJ8+WjWvDiSIoEv2pGDXzdmtJnACfkZBiW4IT6UK87kg4DX9PHQYdPxcji5BKJHbCBWbD8O96BINbr65Zdf8M477yhb99KlS5Gdnd0i4bQV9Dy55557lIsebcfNYf/+/bj77rtVTJXGoIYbEBSE3UK8S0rKsLKkFFsrq0TLrlATnZtE215eWoa50iB/KyzBNwXF6rxUvR56efD4uDh89eWXqgOhxswJ1X79+qmRxbFmXC1JcgcOHFCdGu/fQTqB9oJ2ci6xnzhxourE4iQdvDc7xca2cxLKTZN6oU98GL5bvhNjO9UiPqjhoi0ZeOPztSXYeqL9y8MrhMj3Hy1AcKAbYiO8zCQudYP7juprhMhr9XB2shC5fNegjv6PChVMWhTmrt6LIuGztmCgjGLpcZJT2Dzp09XwzitG4vbLh8Pd1dmsANm5v60o7hSFeMXG/cjILrSQuHylwXFNnf5HXYdAJy8dtJcLs3uaf2NCdHigaOMRUpDskVsWPmxadhGWbzlsSeYZ0DY+aXAS8otF8/lhDWav3oPZK/bgjxW78ZsQ//y1+5GaVYjJw+ScwnIs3WTnGh4uGDegI7zdnSy2I/vp+F8TKQnoK8uQm3oIlWXUwEnd7H01qJVyWbA9Bz9vEALXt53ACRXRMMARYzqLJmchccLRQYOyqjqsP6bHlIGdpFzy8eHPS1Rc719++VmRWmXl+YlUSY2UC2bYKVx33XXNen0Q6enpePDBB5Um3hhclv7uu+/itttuU+YNXudwegZOCJEfE417f1U19lRW46C+DimSb4VaHSobeYrQ7n7zzTcrN0YreF12KtTG6WnTHLgEn14zJN/u3bsrm/7ZgHZ2uiqS0AcOHKg6N+Y1Rx1sjzFBPrj7wn5S1qKN7diNG4Z7mEdSluKjJ1dKXq2KmZJRdHadK00rB04UICzADVHhnua2L/WD968hkdfRRs4wwn8PGznNKafTCzBv7T6UVZ6ZlKQt+9LxvTF9dA8kxYYoP3I6XgzvG4/HbhiPbolhSM8xL1pzdXZUdZ3Xo8IU4u+FR+WcKyf3E23cQfLUTOCN791YSNgMDrhE+DJPOgizn78q/12VNbrfdTGeLq46B81lWo3GnzemfSYw0BvdOkdLtWdBsudtXjis54WXbj7axF+cCR03sCPKyqvwr48WSSXJFC28SEi9QrnbcLaXwdEnDumImBBfRSoHTmQpc4EVbqLFj+oXL1q9m8VDxX46/nfE/Oy11RXISz+sJjNJ3jzMwqQGvnBHNn5a134Ct8JZCGBSd3d4OGvPTHDKtX3ddfh5UwH6dY6Dr6czvl+0CakZ5pn58wWGr33ooYeU9k2zQksThNRIaSPnUnxW5sagBvvUU08pjbZv375qWfz6deuUqcMKmkdee+UVXHPVVegt96OnCU0iVpSVlakJSK7EtAV9vWmnp+mkpKR5myi9Tuj3zpWbvXv3bjAZ214wyBU9c2hmGT9+vMqfY8dPoFuYC26Y2Au/rT+MYJc8jO/mKu3U8iMBXQvXHa3CN+tLUWnebPSsUFZRC31hMXrHesLDh50827+5SlbXlMs9a0Qj58rO1k0AtgrJ2UqL12HarO/JU7bHrJ8tx2T40CR9rQnrG/M1JMALPTqGo3enCEQKR3WJC8X10waK4tkF/btEY2ivWGVtGN47Dv7ebur8ofJ+TL8ETBjcGeMHdcJ4UYrGDkjEJeN7YYwopFR8zaZq+/duLGwiNO2s2nQIJaVVZk1cPZVpY5mD60JdtwgvlzqT8WI5HMbip53NVwqwV/cYNYwzN57mhcRSra/F4o10o2noB+kpmvjofnHSu3vit5V7hbibuuIwQSP7xKJ7Qqhog1qs2HJMaRxW8P7DesUgJtRPVarG9//fEyHwmgoUZEo+VLBHN/fkqueVx1+yIwffrUlDlVp6eXZgaNoRSa6ICXSsH5KzmL2FxA+kVyOz1AkT+8RhT3IejqSdnzjKJGtO7HGZ/fXXX19va28O7Djo8UJt3Z7NnWTJzSPom20FGwY9ZGjuseLCCy9UtnS6B5IgObJovNCIJgySPWN924K/oVa+TjoG+nw3B35H90q6IVKDZ4z1cwE1etraY2PjsGHdKoxL9EBiVCA+XbAFNw3TIsjTUZUXwfbH918Jga84eO4jpV4yIInWllW5Bwfs1zk5BQsRaqiRs26aNXISubuQiDCLIhn5rpGQOAsKUiWfT0sHmCP5m42SIpHiLPVabCNFRVkoLhThayMpLMxEYYG8iuTnUzKRlyuSl4kcSk6GSKaUd4aSTEpWBjIy05Ehr6npqdDra+DDkZ6ddLYkJMn9JzOxXJRTNxcnJEQGYKRo2+MHd0Kov3mkotWYNXYn4S1ppar+cV9WWiBoBg4L9EJ0iA/iIv3RKToY4fKZ9Vqtv7Fzz+aE90jNLMC6rUcVx3I0wPRpTaaFJ7PyV2hLdVw7qqHPGstQksIFPNUqBjFXChkNdS0KA1v5e7kIAXC3kIYYJ71Pl5hAuLs4iGZnPypeSXk1svJLYJIM8PFwhr9Pw4ktDmUKiyvBpeb27t+SmKwiz9FAGn9HM42NqP3s1Hub86zfWV75O+t7c5gCW7He3/zZeg3btNkTVozaqjIUZZ1ATWWxIm5CvUphHjtSjI078lBZc/YETqTLkHvVoSp5Tmupm0EXs+k9XbDl4GnVnUzuH6dGQucKarWPPPIIvv/+e6VhtqR9E+y0qH3T+6W5hTLUwocNG2b5ZMbJkyfVpKQtlH2XjUFAkrZnv6ab5Pz58y2fGoLL6++8805lw24JvAevwQ6KbpbnY/SyVjT84vRjmCKj2fX70xDqUa5s4bY7xFBbTJPy3Hry3EOluskILcZPyru68nh5Tv4dGo1ptozQTRxtm2uKRkbVecgvPAXGW2F9te7/2FDqUF6Wj4L81HrJz09Bfl4q8vg+j+8tkmvz3kbyck4jJztFSVb2aWRlnUZmplnSM07VS2r6KaSkncLpVEoyTqWcRPLpkziRLHIyGWWlZYpY7afTvpgDgRlw8HgW/hDl8/2f1uHhd+bhumekTn61AjV6vRA3FVzzdblrEice+Z4+36yz+lq9ReS9KLnW9+RL23u1RZj+srIqGQ2dWXLP4pCuhrP8Ri2KS6pFC09TriMCDpUYcYs+klJKiohaEmOdAY46IJC7DTQCiY4mGUqYDDPsIUh+5+FMf9c6uDlppRdr2BmwwuYXl8EgGcVKYy8NzQkzoDA/F+lSqJlSyFlS2NlS6DmZKcjNkooiFSRfpCAnBYVSmYqkkhWLlOanobQwDWVFGagoNktVSSaqSzOhLxMpz0KtiKFSpCobJhHUZEMroqvNEcmFVi9kIp/5nbEqB8baaklTC+mXZ6utLkNJ3ikh8BIpLDPRmRuQSV9cVPP7od1FWd5CgByOnROkqNccrkR6sQHcZ9MKauVJEc4IdC3Fkp2nMFlGUQy2dLZg58MFLwxwRVdE+km3BcuWLVMrPakh2wO18Msuu0yZQWxBEqd5ozmQiGl7tnaOVtDNb968eU06AIJuhFx4xLABbQEnO2+//XY1iqCp5mzB0Lw/fPctRnUJVmswVu46jrGdHaVTpc5nAR9DPmxNrsbO082PFNqKQA8twrykfml12y94ZtfW6gr9o+ybNFQ562FCaXluPZFL5ZW6SwXEVqxR9mi7tYoOGqm7Zvc4G5FjDT7XH9epzr79wt/plJmWO/P4enuZSblJGlsQOb+yqlo5W1jByIGFJZXYeSgNC9YdwF66Q1dwI/dateEIOVCrkfZt53o8bjZNN/2uLcI8Li2nCbpWns1cd2V0JA8F2lqhXZuCGpPGmG4tJtbvajm5TEjc2iO1KHITB60JkUFNJ6ey8ktRJYq+q1S8cf07ICq46Tkk8YMns/HSl6vw0lerkZKp0tUA6dlcFSWV1N79WxKpTJUVZcjOSENOVpoQd7oQd7r0/ukoyM1AYV4GivMzUFKQiRIZupXKsK5chnwVIpUlWagqzUZVWTaqy3JRU54DfUUuaitzUVeVK+SdC2O1dIQ1edDU5kOjFzHkQ1tXAAdDAXTyqpXjWn0eTDX5omkLidtLoxIj6vQVKBNtRV9VKoVuLijzK6kfH6cdr77bUGvcGeDqBDfuq3aO2CkNf3uyWXsz303uJOIq2ti4Lg5YufOEEIYTLhyUoLS99oK2b/p9f/HFF2r5PBtYW7Bv3z5F4Ay/2hyGDBmi7MaNQf/ulvyuSSx9+vRRE5GNsXPnTmzcuNHyqSGowXP1KLX/tiArK0s9Aydkbe3z7cGq1atx8sAOXDy0I7YeFSVB6tKAOK65sJwgYI5W6BmtUhp4zblr/tE+okQ5CzcDKiPG3LbkJEzax+WeGxvUAUlDSVke8gpTUKuXem1XuWqYHlZlmgVoojW/NvfZIlLFlch7Eherj1Ws5zR+bwvmE/cp8HBztZO2loXaDMOJHDndtFNPFS56WXjq7tfn4rZX/sQzHy/Dl3O3YfX2E8JTRaLUCmlLBulEqB9xA46TqXkoKCqn+aP+O9EwhRPs37+x0ExTXFIhrxyBm00pooWXyoUUWSo2iA9wS5Le74Iz9cOEjrHBiAjxMf+QOdKcSA9D/9zjqfnYfIA7ypyBswzFY0N9kJ1fhkyR00LQuUWi4dugQHq37YczsONQOk6mFwrpNx0++3m5Yky/GGV7UsNUe+mwI3xYToaWlhSpSiQahVnkPTUCkqTSGOqP2xxTQq1AXuXvzHEzGZhfeb71s4jlGnxfnwxJA1/BmM0aGaoKYZ/50izGuipUiNZfW0PXMsskplRKg5GDdNNHUjGeuu7zPQV9/DyiHHW6sfk1dSiymTc4G3BjCB9XHcZ0cVN++0wiwecK9NRi07FSmBx8MLF3DJbvkqFtccNyaw58dnpYMOYJTQuNteWWQE+Q++67D2vXrrUcaQr6kT/wwAPKvm4LVvRPPvmkiRvioEGDMGHCBJUugpoT9/BsvDCJ5E87PUcO9kwnfA7ayLdu3aoWO7UGpodaOd0jGTagteX6tqAW/tLLL6N3gB4T+sXjq6V70CO4GMM7NZzQJMkdzqzF87PzUVZtLcGzgzQtjIp1QmKALqOy2vTawqOifQi+mnc074oLEnZrDMZeQrgRdDtUNnLR+mpqKtVo18XJTbURa92mUlJaXiCKF+uMOd/lV9VSnQ8bNZo0ec2SM5XIlbLkcvWfbY+bjJosI4XHDPJqMmYJv2ZJq1C/kcF7llRc+YyMOiNkCGZyN5k0Tmw/dI7w8vRATES4jS+2fNEGYX+VllOM7xfvaTKPJ2corby4rArpuSU4dCoHm/alYJWQ+LItx7B063EcS8lDeVWN4s6sghK8+s1afLNwF7YeSEVGbqla0Ojl5iT5Zvb0aXx/W2HfxA16Nu9JwdHTedJhmblHvsyQzP8mt7wmU/VfksGFkkHV/I6VnUFbSkQTt7XvNif0I9bJcCHU391y8TM4llKAe99ahOue/xOvfLMOB5PPLNSwwhqPQJLcLJhZDPWobER20tCSMCSkPdcvZga1i7aLVgknXxlrhC55fM8KosT6Xl557cbgiKVp+qSX1VehSrR+g1R4K9GoIZMRBq3R+FFFreNTk5/bphhHynS1i4OmNNTNUXUe54p5e8pxLKtWkYEV7CMDvBwxLEGDdXuPyyjKGXdf2Fc9e2ugqxwnEX/66Sdl+25pv8jGoOmBniiLFi2yHLEPdhCcrGwMknJbtF6adOjNYg+89969ey2fmoL35kKn9kxccoUn3Si/++47tBZy14oFCxcj9+ReXD2mC/ZKm8nLS1XBrugYbNtO+P737aXILDm3ORKCppTEQO6VhA2lcE6zHFaYcMuiPSZN7R3SVjdbfZRJzpw/K5ZRakFRpnQulvZpEXPq5ER5YX2WKpZabTBdUWUyjDPqG4qp1mhX5ELjRG0b5wjTuGoH0zi9o3acwVk7zuiiGwdX3Tid0SyFutqxdTrDHZI96dZqSvXHw91DtV0D255N2toiJ9MLlNtlW0AOK62owemsYlFGM/DVgl24/+1FuOb53/Hof5Zh5+FMnBIFdtnWE3jj+/W4982F2H00XXiCrof2718vMlKvqdGrtTfWuR12mJKzRXqTRnkdqOabEOTuLxVkkhSOl6UDQHiIN+Ki/NWHVnsLybjsgjKs2pXawM2Q9mxuD6biMsipZwsSyORBsfB15wKHtveo8p+8GFFRzji8llldcw0UNVaTJ2+L5VOZnFUmp8qrhkZMs2j4qimTX6jv1DGeozHJMfN3cgs5ZiqTTrBMriu/l+9NKJXMrpNkqplca1IMWk7YSnbX56X8M1SjtiJPmVJEg+AhOcj0megS/2lprcOTFz23tt4w3NvDt8rRGf0kPxJSpdLUNBqythfc7cfDRYtRnd1VeqxgHgV567BkdwFc3HwxvFsEdp3IwWmL/6s9DB48WLkNchKQppT2gN4d9Fqhz3dLE4J0wWPYV8YhaQz6sTPkbWM7emNNnFo2PUnoA94Y7EhI0DTVNGf+YdwUXoNuhc1NujYGV7vSz53PSe+VltwQs7Ky8eorL2FUtBbDunfA5wt3ol9kCcZ2cVcBzKxgx5ucW4enf89Hftm5k3j3EAcMiXHQi27y4R2zSzZbDtfj2wWnsm6YFLu3zmTsJiPvSOsaA1Zluh/SdOns5Ko0R7a58ooiUQZpM2d9Uuflaqo0n17z8p68PzfkVrdXFtqTHWZZu62wZkzfgB46o+Yqaa+uim9EwkMCEegnI0HFP5KQNgqnABZtPI4tBxtaFtoDXqpaRszFZdWK/2wR7O+Bi0Z0RDDdptmGG93fVqQPQkVlFVZtTUZOQbmUu2WkD9MBD637T5llZVWqptaZkCPn5svX5gyXmxaXVEoiaiQDREtuRahV+gjB+nn+NUHxOaTJlGGIvXu3JEwXH5CTU/JU6lpmIkepoc7wslD5xTKSmFWnr5tlMphmGU2aWTKEmyVNQj5DXo2zpDecZRAxaerks2mWqc40S5hmlmjRswx1mlnSG84yyHc1Ru0suZt8xuUGk/Y9yWaDmTYsEHJqkLY6IfDKAhnJ0C3MfKbZZKPWNH1s1Dk/YUvgxOfp6UUGjWapr7ODMUi08XMF68kvW0plSF7TQBvnsu0gLwdM6a7DH+v2KtK6fWov+Ho29UCivZi2X4abveSSS85qYwRqqdwgojVSpDshY4/YAwNUtTSpaQVHZZzcbA7c3zM1NdXyqSlI7lxcxM6qrXZ+gp3LK6+8okYqtN3bAzuwX377DYa8Y7hkZBdsPZKF7NwUTO3t0TCOtFQXqSn4aXMpjme3rSNpCZyU6x6ig4sOpytRs91yuAlG3b1ih8lYe1+t0bDVOtrk/yTtovI8FBbLiJIWddZxa3ptGoHO0Wjz6fxCZ0RHefGhGYX3Zp11d5b6KnnaVtszhfYqRi88fp5ca+0hzN8dQT40jdlPQwORvCyVjoD+4VZFRD2j0Zjp75aplvaqWlhTV10kin19qpkJJaXV0IsazwIym1VaFh93R/h6/DUkTt/IzPxSKQ/7925J5AHULDV7MCuRS2a4ysfcC17YsPWC5zavo0x4ev26CY+vXjeG8vDqdSMo969eN8QiA+6iLF/XR6THbVZZtK7HTYvWdbluuci8dR2vmreu01XzNzoYjQfkHvWtjm/MaTebUIx1NTDUFEohnZmEI4FL5ynlZvy8pFrz9LjHVjRZYSJFaDLW1W1x1iIzWgiVcxHnCka8+2Z9ibkDsRwj6qRn54IgV+Rh3qZjmNAnFjOHsJ2cAZenc+KSnifcqf1sQBPG888/rxbLtAQSJs0SgYGBliMNQRJvqzcIbdT0/7YH656fLYEjAtrl7Zl1WgLt5Nyr88Ybb8SKFSssR89g7779+PW7L3HFsHh4urrg+xW7cGk/BwRLh8qqbAVXaB7L1uOP7eWqQZ8r/N206BzkwIVkW/WoPWE5bBcT71m/TVdruNNoMu5g7H9CkQs5o0yIvDRblAB2LOeerrbimVv6uMkItpODNAhmB4VmVHcXZ7PCpMwpbRM6GpRVViMlu+mo08PVSblBt8W02BIiAj2lfHWqw7OXhsZSUlZp9g+3tHf+b9JoMpacgHJJUqmpC/BhLKFs4Xd+VGeVVVSrHok76wjbtCi8kbsMy73bSeLszd1dHBHg7YKoYE/0jA/EqJ4R8BKt3hbMND6IsJ/d+7ckLBRHR7PrkbmAlfO8q0aj7frMM+bnP98watHUGGxNk1HytE4qiPEMgbNsqNRJh/m1yVnzeGMN3BY+Wp9DdRrNxjgvF3hShToPmLuzAjuSqyWfzJWE4AiQG0TcPtoDczfuRkZ+Oe6Y2gdJUf5wEm37HtEoSUgzZsw4K+2b2LNnD/71r3+p5eutgV4l3HDBHmimoDdLW32zaRcnkdsDr0Ef9da0evq+M2AWzTXtBc05V199NT788EM1iUlwmf2bb/wb3YOAqYM74avl+xHoUojx3Tygr7W0SwEVYJbNb1tLcShDteFzRq9wR8ggusJgMK2+6ze0GvR8wkMbdmqMpltl9LpVEbml2shYE0Vl+SgqzZF8lLr+X4KrscTPQauJt2qqBOdyuJ2dSgfrRRuFShbdOG+Z1h03TO6KMb2jkBDug3Ah3ocv74fPHh6Phy7ri5kjEhAg2nR7QcWrQ6gXXIWT1CI2O2mwFWrjjN1SIlxMZwdCir9Wq9HWx4NQh7dsSa9y0GjqfbrI+BUVepTSmF4/CdeCiIZB7YCLfhqD1+KCET/5LkYS369jEMb3jcas0Ym4c3p3PDmrL964dSjevWs43rx9GF68cRAm9Y9G/05BmDa4A64d3wn3zewpn4PVcNvu/VsRByFwB4u9gETOTkE08849MaLlZYPnCapqSYEYqaEYRVs0ccLEXOHqCRz41clN88So+5sncOKNo0d5gWWujg5V8b7tr0T2kJynx1cbSlBZrTq4etRKHese6YKJnQ34cMFOxIX64d4L+yImMly0yZvUCsizBYn7scceU659rYETpCQ9Eqc9UItPTm4aPK05ME5KcyROMLgVA321Btq3SeQMXtVecFUpF0DRFZETsp9/+SXSDm3CgzMGYO/JPGw9cAg3D3eHi40fP8GJur2pNfhlK7fTO0PuZwvu8tQ/woHeKQfqap1XWg63ikkPrN9lQO09hjrjVno3MZX8X43iywtRWXPGM+WvhlbrECn37VQf1VFuS/dYcpKxjdpuvQhfOAtVXDQkFk9e1Q+vkZvuHoHX5XVEzzBRYnxx7cROeOjS3gjwatj+2ImE+LkjIsBDcZ5Vc7aFq4sDwv3dhXjJB3bu30i4fqawuAp6PVeImq8nT1luMBnrlyXXN1kTtJnC+3qexqFrRbVetN8quZHZLtOS8EaOWhMCvZtqZD4eTvLAPfHvWwfhtZsG4oXr++PZa/rgsVm9cdOkTrhgUBR6J/gjNthDxbpmPI/bpnbGK3Luv67pi0cu64mrxycgIcxT3cfe/VsSZhRngR0dzyjHtPnKMLS7M6rCLIf+UrBicz9SHSolwznUNBeGInB2r0b8Wm6ofGDAXWvPrBdvAdJ4V0g925sklYE9+rmCHdsf28qx4XilGh01rnqXD/BAbXkqft9wFJeP7IKRid5qOTwn7M4GJF36XbeFKAmabWgLb84GTUJsKVBVY9CUQndBW83NFozZMnv27DYF/GIgL3qstBZGwB6ohb/33nu48qqr8dXH7+P+aT3h7uaMb5bvwqQuRnSOcIbt3DW1cMZG+WZDKQ6eJy08KdgBYV46Y41BsyqzT1G7ZvKmPrhlm+ThvQajaOSWsmGeckRP3/H/Fpx0pk5arSbIag9nWrzcXBS5URO3xwvNCRfmrNqZiu+WHcTaPWmoqKpGZKA7esX7wd/TEbV1euhr6pSrdFZBQ7dbeqxdMiIeb985DM9dNwADkpp6MXFeKSLQVRTS1rmMI3fuq5mRV1pfV/m/SGGdVlPvilXfKgwaYxpMGu6QrMiFXiVFJVVK5bd3A1sh0XN1dpC3i3oQEgEDKMWEeKJfYiAm9o/EANHAkyK9EezjogIwcSkqH4TLVXkPZnaVXo+jaYXYeigbH8zZj6e/3IoNB7LkXJpRpFKI2Lt/a8IH57Zz1oygS5BGa4rWObq0X4U6C/C2Dlq95MuZSSgeM9u0Tb/VOeOBsQ9uaTMLfXooK82kMS73d3E0xjTSBs4WuaV1+HBFMXLLpSKTLSwgiQR4OuCawc5Yum0vjmUW45GL+yN17zp88NHHZm+hdsDqicLJzLaAE1TcfJghX5sDJyLtrbYkuLCnMVmzM6CXSXOxywku/GGEwrbg8ssvV1q1vUVErYF1f/OmjZjZJxjj+sThh1WH4GrKxsV9PaRqqH/1kAEl1h6txI+bz88mBVw6PijamWazbAet4Y/nnhN1op244OENWzU64z11JuNOZVqxTfB/Ae9OjBfNUTtIiri+kOnqy1WuBhn5ngmb0bpohTS5yOe3Ncfw6o878fhnm3Dnu2vx4Efr8cHsvVi9Ow2nMopRVlmFDfvTRdE9054JT1cn9IzzE/HF+D7havKyMYLlWGSAm3Bfjd002Io8gHQYtUjLKVNlr6Ce0lTgW6VtSuIaRxzXmEz1hkCq7nRpMa8SMvdwLQkd4HvG+ePxK3rj7dsH4f07B+PdOwbjiSt7qV3EqdmzY1DnyzCQPTU/Z+VXYvvRXHyy4BDu/3AT7vnPRjz99Xb8ueEUFm9LxeOfb8Hbv+/FiUypuPLbtqTFnjAQuy05CaU71BhMI3695BJr9vylsF25rAicGq9O83udse6BwbevarsaaYapGg4/OWq0Wd1FS+Cw8Xxg4Z5y0cjL2MFZjphB17bBCW4YFV+Dj+dvg4e7Kx6d2ReLf/8OP/38i+Ws1sFy+Pbbb9VCIE7ytQWJiYkqOFVjIrYFt4NrbmKUvuv2wBgqzU2SEpmZmWqCsy2+3TT3MC46J15bSmdzuHZcN9w6pTfWCTFsP7Aft410g7ebTkZclhMEDtJSC8qNeGNBIfJK2SbPHZ2CHJVotNplXX0r91kOtxvUyB10ultFExYiN9fv/xZMiQYfqVf9yW7WWuvq7AQ3ae/Ku4OKXxuFvgjZhZVIyy9X3JRTVIkDpwqwbEcaPpp/AI98vBl3/2e9EPs6fCp8RWXQFvTQoyJbJ8opYz6dzGpqGY0OdldzTWpzajtpaCyV1TXIL64SorZkqjykxqjJiC4srB8G1JN4jTFYhlKmPGv+k/Cy8iqkx2BG0NbFRti8cGuw6CAPTBsYgyFdQtAp0hdhfu5wd+ZiG/NCGCYgt6gKlTIcOZhShNd/24v7PtooxL0BH0umbDmci2zJOG76a0VhWY1oJyfwoGTgH+tOo4bhVxvdu1WRToNLcHU6B1XQFBa6xmQc6Nsn2b6bwl8EVnDaEA0m05/VNTX3D7x37Vk5o+bvTjkm2vjscBnxdPA+P9o4s/11IYm9qeYAP1YwD+nretUQL3jpsvDu7O0Y1j0aN47sgPfffAUrV62ynNkyFi9erCIPNhcTpTHoDsgdcLhdW3PgPElrLoH2EBkZ2epmDsuXL292Y4jG4G73tPFzkVN7MELy8bHLBiGnpBpfLNqM64Y6IincRUWatIIlwRbxxZoSbDh+7oGuCM6J941ygbeLNl/0mS/6fqrsfGeNCx7asNNQZ7xLCHUbzRn/LSI36l27SE7Fck2KuqX85+nmoua9rOaVtgqRWVCB0vKmHTcHnNVCzhn5FdibXIASOwuBcoVsF21LUd+v2p2B09kNvaWobCVGeKu8aUvayFRZBZVC5HXym/oMNRk1OPCbNEnL5zMkvvbQoQr58oQlKxSJl5TXoFQSS78dezexFflPJYxOziRh9lLsSSqqanEsvQQLRat+f+5+PP3Ndqzdm4WC0mrMEW37eEap6gBaQ2puOb5Ydhinc8pVAdlLQ3PCdLExOzuadxgizA74mqQavevZ+cadBVgQXJYv6RENXHPf2RI4wULUOpi+c3bU5XeVzpP7LZ4PnM6vxSvzC1BYYVCjBSuodDBA2UMTvZGadhTfrjyEy0d2xdQu3njysUewfUfLE5RcXMOFOi3FRGkM2q2vvfZa2wrcBOwQuLS9veDkJom8JRw9elQReVu9XtgpcMETN6hoC7rHBuGl60bA3cUJb/y6HqMTKjCxqwy1bQicoNcQw8y+t6yoyXdni9gAZ/SJcJG8NS2vLnPYZTl8Tpj51LYtxlrTfdK2tptdev96OGgNA4UPPNmcmTPUWL3duOhIWrocbI9w4U1yVikq7IT+aAvKhOs+X3REtPWNeP3XvSivajjadHF2EEXXUyXU3v0bC6s9RwYcFVibgPxUrzHigPmTGbY5bdKadIfkLFVj+ZsavQG50hPwgz1ybElIAPklNXhvzgE8/OkWvPrzHny7/Di2H82TYWMm4sK8EebfvE3SHorLa3EopUDSY/+eLQnh5MgFMubckDxiZ+AnY5PB6sBfDBYC67VWo/ndpNHe3//OZa371bUC19L0PZIXcxIkH6NkGHe+wL0av1jDULhcvWY5KOCEcLiPIx6Z7I6V23Zg6a5TuOeiARgQYsIjDz6IPXvsL1mnpsxIgAxu1R4wUiGJvCXQjEIf8faCJhBq+LS5Nwfaq7k1XXP2dnvg5hQcbXB3npYQH+qLt24ZK5qZP978YyuiPPNx7TAfVS9twTmm5LxavLGwEFnFbTNBtQZqhEPj3OHvoRPdET/duiDr3AORWzDjme2bpU7eW1dn3PlX8/gz10a7aLS60WzeqprKq5ODTjRxLqShEkneapvQpC5pRkpOmarnZ4tauW+ejKrKhdAbI8DLRXmmmBVc++mwFYN02Bl5lY3SYyrTaI0nLR8UGmRznalun0ZjrB8ncAl9XpGUL6/RDmGGkjhX7MzA7I2nkZZX3uChjmWUKFt715i2bzJL0O5+JLVYhtAM7Siwc+/mhD2bkzRcW7cfZpQGuonq5S8ER/QWrXa2UWt4oMctS85+Pa8NnjtEF+LaL90ckNo33BPO5yG6IUFt791lxVi8r0K5tNmCgbPodnjXaEd8u3QzNh7KwvPXjURX71I8+OD92N0o9ghJlm50K1e22XtNgVrtlVdeafnUPOiq2JaVmvZg3dKtJTCIFeOftAfcZu3JJ59sduI0JsQbr988Gv07huGjBbtRW34a94zxUvG8bUmcJMjQCO8vLcLqw+eNZxEX6IxBMW5S/zULamuM6yyHzxtmPLF9s4zC7xSu2qPmfizHzzf8vNySpG11FDXNcsQEd1cXNf8lNNmuPzqJ0TpwWkj8rwInOgN9OOHattRV6WuRnltez1n8X2PSZNZq3BsMZxuQuKlOd8Jo1NSHaKMtPFfUeRWgShivrUKvC9qD5m09rUwZjZFdUKVsT0lRPvXDBFswWqGfh7PqVRvjeGaJmnBg5bB375aE/uK0jVthPoYuK18a2rzR9RzB56MpRxrnnIpa3X3dbjh3DdwWKcU+Ow0w/t4xwN0U73d+bOME92p87s8CHMrUywimYSFxonNkkjuuGQh8uXgjDqQW4vlrR6KzezEevPcebNq8RZ3HyIBvvPGGWhTUXlALb81mTdDk0VYbe2O0NrlJ0ObO3YBaCnFrD9y3k0vsGwcBixMN/I0bR2N0jxi8O2cnUlIP4okLPBHgqVN++Vaw3pBYfthUhs/XlEhdtXxxjmDbmtTVB16uuiyTxvTtrb8VnR9Xl0a45JldW4WsbjcaTTuUAiPsY/nqvEFjMo6WwVKINW+klcPP00OOs223T5hEknhpRWMNWqM8Svw9yUcN6BLc7IbSVnSJ9hG+UVxgNw22QlRU1Sk3RrP+Z4Z8lXIkM7OBb2+DVFUEu6RJVmdaf8SZ5sz8clTV1Nm9UXNSI8OSBVtScSKzYbhPK2qkUzh4uhgJoV7wcGk4nOUM77XjEvDSdf0wY0hMA82ZSM2pkCEPH6z1ydYmIr/nEnz1RsBCFz4Kra7TjjUfOX9Qt5CkmzsbwxxDrfbevrcuaH4G7izx26FDer0BP8oQ+fjQGB+4ObVPG3d21KGbdKYju4YgJqjhHO/2U9V4YU4BCsoN7Ozqwbykc8lFfTxxWe9afDhnPfanFOJfV41Ad59yPHTf3Vi0eLEKSMXt0toavc8KLp659NJLmxBgY7AT5kIZvp4NuIdmWzoKhsblXpvtAd0NGVaXm0lYTTZdowPx7h3jMLZXB/xn3i4cPr4Xj03yQJiPo+oYbcER0NJ9lXhudj7Kz0OscCt6Rbmjb5Q7rfwLPJzMccP/Klz+3K4tUk3uq6sz7pb26qA/j7FTfrl/oKuMovvrdIzvbG7LzlJfPKyrh+sbfduEo/tAL1dcNz4R14xNwLjeEegk7SJEFKO7pnXGC8JHd07rgkuGx2Jw52AM7BSEhy/ujkvlc2OOagyulblkWCwuGBgtCrHkvJ37NxY2t6z8qsaTmvLetM3yth4NWnx6emldnJ/rQI1W09t8hHYiE5I6+MNTyJUzwHbu10D4QNSW3517ANUt7ANJchvTKxy7TuQjv/TMwgVXZwfcNLEjhkhGebg6Yu3+LOlEzlxHL5kQH+aJzpLB5h6t9TRZhczK8/UM0iMfmDlOOq1OBjdVF/YMm//7lvTzYnS8d0ZiV7nVxdIQOSf8Z2mt5v6etyw87wRuxYbrS3JGpvr6+Lk5Dq2oNepSi9umNXLEdFG/cNwwJl5V2j4dA5Etv+UMvBVc2s0NmYcluSkPI5WPFvBt53AnaAxV+GjJaYQH+uPa8d1RmJeDd7/6FQuXrkBBo/0s24KbbroJV1xxhfJOaQlclPPBBx+0aBOntwgjLNoDiXbbtm0qRnhLoBZOIqarY2tpsgWjFXJh0dKly5AU5oH37hiPPomh+GD+Lpw8fQBPT/NEQohzAwJnc6XnyK7/j72rAIzjuNpvdw91J2aWLMkyM7MdcBjtYINNk4YbKqa/4yQNY9skDTWcJnHIQSem2DEzM8kWM+tw93/f7J10ks+25JijT9rb2dnZ2dmBb968oTwn/eH9Mtpe0rEK8GCIDDHStSNiKSnMsJs562+T39jX/l7mw8SnPxXtu2xswmZNklK8ijz787nFR0TyHz04tDdzyB1ciqMxUxNcEG4LYakZoz/8rXS93LfngMYA63tj9MhQLgdDu8XTwOwYGts7gfrzOStR55whuXGCwEf1jKcBOTGUGsuSPycaeA+DJfRh1L5AMnpnRNGt53WnSaMzxbor7dXVY0nrRRtKaFMe+qZ0v1BRSar0TGm9o1WGb90+YHC91qIj44cx2qSgBLvNwIJ9P8SBX3SI7t8s0T80Pd5OF3KNhBoMzZRslsZhD/OgrrF0xbguFBNmptomF8WGW6hrcuvNa5E4W/NrqIFbB+h4a/v+gx34QyHExB8BtuZoIYMk9QmPtHbVLX85uJknM4HLXAF+bbFI9wy86bs8362jg6mkSor0NnPs6hGZEZTI8dceYGW8sloX1XBabdxbJSZn3XFhr1Zr4KBwvDqnml6YgZERqtDT+oHMBpHu4kE2+u0olV7/Zj7NWpVH91w6jO4/N5fMno7rFyGFY3LPwToc/cAu9G03gego0BHZnrVffvrppw53zEKt9OILL9CY3Cj6773nUU5KND32v0VUXLiRHr4ojHLiTaKPIRDoyNxT7qEHPy2n1XmtK+PoqAjKTk+i2KiD6/EPhLHdIqh7YggnqfzOVW/sPuBqhUcak6aunq+pjj8aK82H3k2jnTBJ0kguvGJoIQCiC7NaOX/qI9c6CnAQNnXBJu0bmTj/yULoy19tElxTWN4oRunBWwwPxmqtseFWbmF62Wyim8/pRg9fO5CevmkoPfnbIXQjS/PDu8fRtafl0NRrBtD4PklCAELHaXuAbwGHoi9R9eUP0C/TXbFHc+0nDO4nVmREhZhlja5in0x4EJFkY4k4l2uU9oy0wjOIkBXby8QY70B0S42gh68ZSOcPS6OUaJuIEDtLB/2zYujqCVk0aVQm9e8STSEWdEDKQge1ZV+1GFMeCNSao3okcKIZBcl0BOhmQY3p8Xj0hNMTL1RR1E3vzc47Ihn7zkuz+3DFYOCX3J32m++PLoH7MHdnVe34rMjaMKvhfK7FDdtKG0U8HQp5ZQ00f1Mprd5dyekQTV1TI7n1U0pl1S0dach7q3Y7uLlpoIEZvjWj9VvN6JFk5srDTW/M2kn1Lm4+ju3Bzc4U2l1cTXvLgqvV2gJpgTVSsCPQgcZ3BwJriL/22msHVdccTBIHQOAffPDBIafYQ++OESdjxowR4TwYGhoa6d33PqCpf/8TDYh10SPXjuE4lJjA55PJk0d/Oz+ckiIMTOC+B3zA2Py95W6673+l9PXqltYQ3nf6mCH0/EN30R3Xnk+jB+VScWkF7SnYf5OVAyE7wUbXjEhgaVxeqrob/9Tjgpqj14MXBNPmldUcqZbuW9elR6g2y20cL30wcgPZ3KgYKJErOQtX/h0lcaSmy+Oldbsq6N1Z2+mNGVtp9Y4Kzrf1Yu7KnLVFtN0nOEJahwoSs1MxDFvjsoH0sTNnxYSbKY0l8/7Z0XR6/2QazBJ9KHMURqO0pyz6AX8rax00b00xVXPlofOUEJqWsMT5Vlmts9Vkgf1KCkdAIQdrC/ujX/NRWeMQu1zASm+mHPhAYKHXzuVmSVugiRBiVsRIEXwYVCN9uHI4b3CKkMgtHDkgWQyk37Kvir5aspdW79y/OY4aCkOBgGBhOPihJ7jim8eK8HKCGPm147+YMra12H+YUCRllUdV78684Yej3lwNRKVa/y1X19P6p4RST26+t4WFEzUrPIT6J4fS4IwIGp4dRSNyY2gAV5yXcQWKNKioczCBt14TAqhpUunR6RX03kJuDXOO8ucPABUpRrSMyQ2h/zs/hJasXU5PfLyYJftIevPec+m2cwdwU/fQ0i5IElJ4e1UWK1as6HCHY1tgA4v2bJ2GvIO1Xg61e9DGTZvovgceoDeff5huHZfGkthYbuVU0pR3ZlLX8CJ66KII0YnZlsAhgedXuemBj8vp8xWtFxLMyUqnqX++jQb17UYV1bXUr1sm3Xv9uZSa0L7RXShzF/SPo+RwS7XbQ89e+vreIt+tkxL1EdbuHlUbjjQBcA7hythiYKGOMyOsO3p8OHcn/fWdlfT10n2thE8IfOjwnLWmkB7/eC396c3l9G+W0GevLhBzV/A+v5oRqmdwGtQ7uMbZX8l05AAHllY5mMg5HHytQxD5+tisNvsKMvYrLfFdmzzWppDBXBv0g4fCEy6wWSkRFGbX9eIHAyIUk3Eq61y0ZEupCJQf0BdBz5QSEyI+DrUZDszgxEzOVVwT/riqgKYzeX++aA/N4YgrCaLfRRDQ09szNbzVYvntA8Y+szTu9bI/qqj1ROcjUbhRVue9P2fvLx498uLn28pf/Hz7Uen1PxgW72pwj+8WvsNuVEbH2M1x20obqDFgIlVOiJUmpEXRsJwIGtQlkgaz5D28a6zQ7/XMiKQyzrzvzd5Bbs1Ag/tki1mI5VVYx133o86h0tKdTRQXbqC+aWaR2QJjn+tlSoo00qBMA63YVkRfryihbunxdOX4HiyhhFM+S+RFlQde6XTSpEliw4X2kjg6TqHTPhgOJYlDbQM/DrYtmx/l5eVibPmAAb4uowBAtfMeS99PPPYwWSq30pQrh9HYfhn04ZxN9OW8pXRRHxddPzpMDANFPAUCnZj7KiGBl9G0pfsLyMMG96XfXXspzZ63hP4w5V+cfzWaMLg7rd+6mzbvPgQfc9k9vWcsXTQwnluc2hv1VdJ/vlhXsr+u8yQBlo8Oc8ZeyWX2EiZJCVwAeSKG82qYFcMm2QKZsp0Hyn5xVQO9MH0jk3VrzUFbwGtIxpv2VtPSrWW0iqX1PCZyDH22WQ1idjq4RUjdAe/o6IHvWcN+r9lZKaR8/se73ZJM/1m+3rGGb7fCfqUlP5+8WVGhaUyVZ/El/BOEmxBtp8QY2yFJHEDEoAb7eUNJq85NjEqB3rV7aoSosXYW1dHcdYX05eI8mrZgD/24skAQP2q42kY3VuvzPdkaiVEhdPnoLmJ523YEZz+AfLiBw8+29PxybRrKKbDz3Vl7Fk6lqcLuZMTsrdVlp+fGuqNsxvFcmZq2ljQ0xxG+NSfaymlpoc1ljbRwRxVt4RbNxn01NHcDN+GX7aOspAj6yw2n0RUXTqCLLjiLFHMIrVyzuZnI650aLd7RRKEWhXqnmjneRAZrBggqIkRhKd9EjU219N/Ze6jJY6DLxnSn8f3ShZudhVVC9xgIrHGClREPttBVINCpiY2Rd+5sNe9hPxyKxFFhwI8ff/zRZ3NgQAWHOMQ4cKtVH84Ju58XLKQH//53+vn7T+jKIXF076XDmDAVevR/C6iwcAvddbqRzuiFLfBajwMHhAqFCfzeD0vFSpLBkJwYRxeeNY6sHNnvTfueCksraMLQHlRbU0fzVm7jMCH/YikH3wMB6BJvo1tP70JhFnmVV3X+5YrXN3BL++TFVQO7Rmua8qAsyxngJRAmhg3Hh0eQidPSL523FxDiFm0qpRnMPR15FP1D5SyhQ9W7fFsZrd5ZQYUVjSI9sY3kL9HNowwt2FDM5aROCMQ6Q1Gppqr/Lqt37pd+QUWe7FiLlYnuYn4Y83IF4aJntUtyuCix7QkapIsN/IH4sEDsLqmnncV19MnPu+nzhbtpwcZS2l5YK5owjsCBsgcAMix05+P7JohIP5yI8n8BNlCFf6B1xcDFU6KwvLPe/uKdH/OO3MyK44DhGRE7ODNlpEVa+pVzZVhQrUsYjZw7nMwivZPDSOPMO2cLSxN7qmlLQS3llzfQeUNT6bYLe5E5xE7rd1dRcmoanXX+2TTv5xW0r6BF4mtgIp+/DdtFEQ3uYiGLUR/76gfMBs7M/dIslBOr0heLdtOcDeXUPyeJ064bDe2WROU1mCtQL9RqAKbXQwpvL7D0LEi8rOzgeuFDkTiAHYG++uorscLioYD3Yg/OlNRUWrNmHT355JP05kvPUe+IBnr46pE0qFsKtyb30HPTfqIBiZV039lh1CXOxN/ZurJD3KHAY0nZez8oo+mrWhN4dISdxo/oRwMH9Kbqmgay+Drjp30zmytHB40ZmMukLtG3CzfQiC52uqCXhQqr3FTDaeNHKEuHt56RTT2SbVUuj+f/Ln5hXcdmLZ2AOHdY4jimlrs525iQcxCnoRYLxYaGt4uXAoGij/z33uydzEuH30WAZUNKqppo7e5KMZpuW1Et9UqPEDsBta20DwWZP66y3knz1xZRVR1WPoUkziHVaIWkmv9b6t9FJABBSTw31KypijyBa6lkhAHSt5kLapfkCLFbxiF5k+9Dvw3CBpEHAqoTjB/H1FRI6R1R+ANduSK54fQcirJhreUOxlAA0HEKdQpWGRCRxOCKJ0bSlOVvz9y9RVicpJi3o9J5erfYHVzwR6REWhJ2VzRRtW8dh0qOf9Tuo7tGk8TnjUzgGNZ51dgudMOZXcnBFfYTHy6jZ96eRZkZKTR+/GhavWYTLV/Ven0SLNAEibzOqdKADDOFsfTt42MBJCuSJznKQOO6McGUl9OH83aLlfhG9Eqjq8Z3p8yECKppcFIlH/0HDRVSeFRUZLs6NTEqBeqUIHm6FdpD4hAEsH74gVZCDAQ6UUvKymnTxs306otPkq1uN/118gC6cnxvFk5q6ZWvl9GWHevpjtNMNGlwKJOv3CpeAHwehJyfNjfRHz4opTmbWssMybFhNPXOS+jhP95EV/32NzSwf1/673uf0ctvf0KlZVUivEN7Z4nhbWUlJXTZoCgKk520el8TVTTqZQJpPGl4Gp3ZJx7i6svKhqh/f7Bjx6GlpBMYr9480CgbPH/hwjsYrQ7Rqch/cWHhZDWZRbx0BIgjpNnHLFA2OFq3DNGBGRZiEnNeOuItBN485j3MzuyZFtlhfgNp7ymup/nrSoROHdwEWVyV6JtJxRWfzxPs2hpBSTwsy9EY4rIN4czWX4SBOQ5K+y5J4WL4mV9xf6ADr8EwviquUZZvKxfqmCMBROyVTDYYx4k1CoK9uyMHxCFI42hSAZyoBq+qGq44v/v0D2ac3Bl+5pby0ond4srsZnkiN+8sW0sbmzNkCVZp408uqXVSUY2TrhydSVdzvNY4vGKRsm+X7KEhfbPplmsuoNj4JHr5zY9ox679B9mwd7Rsp4P2VXgpN8FESUzYbetVXGP9+OE5VsqK8dKSLfk0Y1URNXlkumRUV7pwWFdKY9Javnw5ffLl97R15y6W4o0UHx930GGGM2bMENLzoTZXbg+JA9i9HvtrtgsNZZQsldNNE7rS788fxJKYRq99v5rmLF9F/RJr6J6JYdQ9yaxL375H/GDeEPYfL6mjBz4qE7v0BALyxBVn9qWbLz+NFq/fS1u2F9LYUcPI63HRZ1/NIhd/r0dVqVtGEg3KTaLucQZmjnp6d2ERrS5wNb9vRPd4un58FqT1H8nR+Kdz3v/58Ka1nkA4b0xYT0mS/8bUFg7tHkjbYjRRHEvhQumg4WCH7TkYmCcxY1U+LdxU2opsIbBeMyGbW40ZlByN+RGKUO+CoNsLDBAY0S2ObCwgobIJGoa2B//gtGZ7Ba3jlrCfl9iuUVOlNz6tb9pPHw4EJfGiIlKzYi1p7MVpnKs4l0iCNOOjQighBro98caDAjUKJPilTOKIgMNFONeGXZPCaEyvBLp8dAaN7hEveoN1Fe2hw3EwYCawhhUd+UMxxRn6KJbQ4wya98d3ftxzUvfgAzf0KttWp8XJ8eHmUZweys7yRtF6QWbczqS+u7yBm/p2uoUl8DqW1P/17WaatZpJY2AXeuK+K6h/v9709qcz6efFq+jO315GV190GoXaLLQzr5DcvvXAkQIb8rmy3t0khs11TTTvNwQRZqRXSpRR6MrDTU00c3WeIHOLxUrnDs6iswdlUpzFRRvXrKTPpn9H3/04h6qqa8lkNlFYaOh+hP7ee++JjRsOhfaQODY+xpKz8+cfeBkRq8lAg7sm0u/PG0gPTB7KkncvMfv39e/X0mfzVlB2RAldP9JMZ/e1CzVHMM0g1CeldapYzOofX1VQfuX+I+6g2z53ZHca1r87/eOV6fTmR99R355d+cihL7+dQxVVmIKvUVJcJI3pm04SE/h7c7bSjxsqmyX+rMQwuvPcbpQYYdmmul13n/XM0pO6ZenHxSPib9Ek5UL+fkyiE4iw2inUYhN5rCMHCLKuyUXTFuaJPrhAYCefey7qJUZr9UyNpEE5MdQ3M4qla4sYhYXVCg+lBcAIu8Rom+j/w+CLtu8PdkDqxjZsP68voX0cJqwEiUqdH8/TZPXf5XXOoDt/BSVxoEuUHStmnMWeiLGCGKiO8eIZTKiIgEPxOO5jnzk0LaADP4TzZljNCsWGWcSY5UuGZ9BlTNyXjMigwRyRCjPtkq1lYopsmM3IhQL1rz5C4lDhORAwYUiToFIBl0ssjVMIf17D2z/uad/eYScwpm0i7fzMhA1k0tLTY6x96ljS3lOhDzH1Sx45iaE0sX8yreSa/4vFe2kIS3CP3342dc3uQm99/jP9680v6KlHHqBrLj2LuqTE0qgBXTkdNFq8eosgEz8Kq71CPaByxdgz2UR2S2s9OQCSAZFlJxhpVFcThRrr6etlu+jLJfvIZDTTyN4ZdO6QLBqaFUFyUxl99c339NkX02n2T/No774CMQ0fa8I7nS6hSsG6KYfCxIkTD7mZMQrP3n376Kuvv+Fv8jEhI8RsFCqfS0fn0l8uH0m3XzCQRvZIFU3v//6wlqbNWUpJ1mL67WgjndfXRgnhRtEZ3/a7IX3jWMNS958+LqP/zseY49aOwqxcWXGehn41IymKxg3rSdUOjb6YsZB69syloQN60dffzaa9BfqKipj51z09lhas3U3vzt7aLCVipby7L+yDkVtVbq/nb2f9Y9534sZJjlfv6pFmMhr+ykU0FcIh8h46D2NDI4XA2FFgVNyW/BoxjLmtKgV9Q0O7xog4RSpZTYqQyPtkRIrZmjiD2+p80nkwQodNNbd4R3SLJwuGVbeDoPAV0IPPZkGqgcsqeBZ2/LVLHVb5jaoqR9BOmwOSeGp0eBM3BE5nX/TFJTgMKPhd0yK4wB06ULgPnVPP9EgKt5mootYlhue0BdQu8WFWyubKYVzvRLpoWDpdOyGLzhuUIoYRQre+aV81fbZoD705czvNXV9ECzaX0i6uHKCmwW75ViOWT9Bru45CVAJ+Eucf6Co57sKvm5A29+1ZeR2fM36C4dvtpY6zeiVu4Gjslx1rSy+qcwo1ih9ofQzOjqaM+DDqwxXnNWd0p4SEWHrn29X0+H++oKKySoqNjKC9+UX0zsffUPesZOrfLY1mLVxDFdWtJZh6hypW29te4qbMOKNYEwQTugLzOLINpHLoinMSTHRaDzPF2Zo44+7kArWbCiodlBAdQWOY0K8e342GM6Gr9aW0aulC+uTjj8TGEnOY1BcuXkoN9YfujDrr7LNp+LBhgvixFWB1TS1VVldTfkER7cnbS+s3bKAfZ82mmT/+QGWFeUKA6JedyFJfVybtQfTg1SO5UOcQVsZbub2YPv5pLX27aAVlhVfQ78dZ6LwBdkoIw2Yj+qiCQCBPYfGw2iaV/rekju58r5QWb3eIOPADZWRMzzi6nSXnq8dnUw5Lfit3ltHekjr6cuYKKiytpAF9utPIwX3omx/mUWVlNV1z8QSxjdjns1bRki0FzSuEoizcck5vGtczwc2R/sSugor/fLOyqE2oTk5MGpNwOZfwa1lIMEGyRR4KM4dQuCVElOGOwO965ppC+nlj60mkuHcxc1BOchhnVgir+rtQceAextxDUh/aNZbG9ornchNKjU4vlda0TlcAZQvT9sNC2qevB//sKKxjSbw0sGLiF2ufbdtb/a3vej8c9Osn5kY/xxH0B369cIeXXDyuC3VJwrolhw4UgLCgRtlT0kDfr8xnAtaHHSZGWlnKCRWLYOVyhCVEcoKwJALSbuK2KEZLrGXpcOm2UqEfqm9TWwImoyyaPFeNgZ48Ruie2heq1tBk9lvBDE6ZjBxWFvhcXLv+37gHfnrS5+Skx4uTuo01mw2vVTZ4u77NEvc2Tg8AGe30vol0NadrOselQ5Ppx7UV9MbXq6m2vmWMvsKVbd/uWfTSQ7dRlN1Ek+54nNZvP/CQ+ux4I91xRiRdNiSU09o3a+0AdII6GCMONxY4aOZGB+0q5+aQLYYl0kTqnhbLlXm00C1Wc3i27CujtTtLxGiCoqp6Kqqop0q2b3S4Wbp1ixYjhi/68+dZZ59Dg4cMoerqKjFGu7qyghrra6iyvJS8riaymySycdoncVO5R0Ys9cmMp9S4cJFvS6qbaOWOUtq2t5gKSorJxi2HoZkyjesWQsn8TSDtAzWr+VXoMhd9Bq/NqaLPltcHXchqUJcouvv87hRmtxByeG5mLP28tYb+8e4Syi/RO1p/e82l9OT/3UWPPfOq6DC77sIx9O93p9MTr33J79f9RH/R1RN60FVjszXJ63lbcmt/HD/1m5NeCAFev6tXvNEi/ZeT5Bz0P4i5IUywCaFRZDNhqGfHSj3UFNX1Tnri0/W0fPv+UYRW/xn9k5iXwjnvhggdOYYUIk/53wRCBK9hUMDPG4rpsWnr9lMbj2cC//PkPoI392P4NsBd6Og/mbdHqFPQUgC40VvH+WjSxqLKA46B1V0eAKflxJxrlLSPORQ2vAThGNAtlk4blHrAzHsgYLami5uKm/OrRSFDz3pMKNb+5dzOHuNDG9l+W0EtLdpcJib+7Clt3wLt/bkg/JUjK9KOzqQDMMXBwDFFBnRwIiK5QHBty83VZV5FvXz8PRyrpwhevrLnpdwkfWlPZVP8+0vyaU+5PioCmbFLgl2kSRXWUdlTKdI6JiqCcrIzqVtuFmUkx9KIft2oN0upM2YvZCl9mhgZorpd5OajvN7TaiEnAB2ap/UMoVvGR9IZfMb1gdIT+Rz6YGRnbH6wIb+J1hdotLdKoRoXS7vRUdQtjZuyTHIZ8TrJIh/VNXILrxGz25qorKaRmriyr2lycqXAzVH2zenWN+LGN9pZUrVbzWJGcZTdStHhNjGTFNt5YXed6gYnbeTG18a8MtpZUMbSex3FWBupS4xKA9LN1DXRxG4VsZ4FOieDAeFCAcRSvm/Nr6H3FtQecBErSFvXjc2ky0Zl0NvzdtOGvdX0h0v70bhhfejj+XvosTd/oAb+tgvPGU+vPPMg1VaUU5hFou9nLaAnOP635+ndNlArXDK6K93MUrhF0r5pqHHfdtY/ph/RJY+PJ97+S+9JzNz/ZSk8FAMsUHFZjVaKs0dweYUy4dAcEQjEF/Taz325kX7eFHzDDwiTaXE26sEto76ZkdQnPZIlan0yjz5/RX8n3E1fupde+narmAfjB/ju3ot6ClUllvI+FNCawIqFL329hQoqmkQ+EtDUjbJqmbCupOSA6874nQbFOemxCR6zd54iyV391BgfZaVLudnXrqGGbYAIaK5h+NDrAU3of0Da8zeW0Ia8ajGIviNARP71sj40PDf28EicIRm5oCuqqA0NnABcWbtlo/S7EXfOfsfn5KQHR7f0n6v63Gg0SC9uL2u0vb1wH5UEietLxvWkC84cQT369qeknF4UGhZGBq+Divbk0fTv59CX38+nB28+j9w1ZVRVtJtqS/Jo7vpi+oqlaGyB2haxoQpdOMBOv5sQQf3TLWSQsRWWP/1bA/kCKi10NIsJFXUeyq/y0tYiN23h8lZco1G920rhoeHckouklJhQio9kgSDMKpqt4SzRQiBAIWjJ3LqeGq9rYuIX2w42OqmcSb+YpfldRZjPUEseVw2Fm92UHiVRrxSZMuNMlBSuYO1tkXchuATLXngPBACEuapBpW9W19N/5lTTit3O/SotVFRRIZgMQlTR6KHJw1Lp2nFZ9NmyffTqD9uof04sPXP3edS1ew/6x1uz6T/vz6CRwwbQB/95jCvZMHr3o+n0tyffEBN+AHzruUNz6M6L+lOoWVngcnpvHvfnjzeLm6cAXv3TwHCL5HhNkpTL0OmH+AfvRIeEUZjJzmkaJBO1A9jOcPa6Ynrhq41iTZSDAauppkbbWFiMpMFdYyg7IUzoyZEnMGT6yS820M/MXYFIYp587rdDKJpbre2QQ4XaEetEvf79jmYBmb2H9P/6xsJqTKA4ILG15PMgmDyZlOq10a/xC26Ev3CMxV/OG5PJtVRo88s6ChE4fhbLnq7aWSEIYEdxrZDUDxen90uiP5zXXVQSHa1cAEnRSGEiR+GC1GYxY3yvNkfyKFeOfGDmEVt97XhjytixhsSUynuMBmXKuoI6GyTyCiY1P5JibPTGg5No+PCh5LXG08/r8mneolW0Zct22r5zD+0tLBWS6+1XnEbhBhd1i2IJvCKPvmRp5P1VjoNmWIxeuWpEmNhwuWu8iZuiTIz8wIHqXeSTQDJmTmcp20Nl3MAsr/PS9iIncZ1PZfWK0MezjMVFWh+vHhMeIjom/brIqnos+O8kk5EJnWsQs4kogqXaGJuHuiUYuDIwsRkdZQoXUH1UAN6LLA4vgn0W3IgKh++W1qo0e2MDvTGvhhZubxLDDtsiRFFoTHo4Dc+JphC7kVYV1NH20ga6ZWJXSuHy9PL3W+nrZXvp4vG96PH7riZzRDxd/8C/aNfeIvrP03+lutpauuf/nqeiAAI/Z2hXum/yEP5WeXmT233z+Hs+DDoM7WTFW3/se64sqx9qKoWhQgTnmGQjxYZEMvGhLyJYyhwaaAVB/QGVygrmoPYC0ngGt1hH9YgTI1aKKhvpPzO2Ci4LxAVDUunWs3NFHmpPCBGeb5cV0I8rC4UZ4LzrllTpNxtKqj4RFgeA7vogOCs3djJ79wEHhBvD7JxJbkiPeBrRK+GwSJwfZ2nIS58t2SuaMvvKGg4zGVoDU10fv3YAS092X3On4zCYVZbCsamy3mIwKLKLM89NI++d9Z7PySmBt65Lt7jU8D+YDcpf1+TXhr6/eB+VB+zwPaZ/Jj109xXUu/9AevXjn+jZl9+jqurWS8Fg16Ubzu5PkwbF0NI1m+m5Gfuosql9lXA2E/hZfWx08WA7DUizUASTJzJB4A7vB4LI38iGvpyLN+JAM7ue31/bqFIjlnrg+60qc77GkNIofpeVK2ibTRG9+v6efTgVZM2eHSoUeDdmpEKtsqfSQz9vbRTjvtGp63AFfxr5fkCEnUZnRpDClRmWsIgIM9OHXImauLK5nQUQfP4jH62hldvL6cFbL6I/3Xktvfv1UrrjL09RTkYq1dbXU3GpvhUdpMBzh+fSvZeNIJtZWt/U5PzD2HvfP+lnZAbi3fv62BSj9K4ma5e4uFKE4IeiHW4KZSlcH1Z4uED2Qavo6+X76N/fbe0wl6ECRd8QhITKNrvjQ9B9cHIfMcKlPVyE/IQ9E177brvYCN6vrWDs5PeMW19QedDtHP15+IDokmCu49rgUg52JAKOLA4FPzY6bl4fAOFs54HtidbmVdHLHHFVbT7+UMiKDxWdBclRIZRfoY959gOLa6GW7Me1o7APeGe7D1E49QTCpxoUhT9Ri716YtoX7/zQZnHnkxjT19Z4xp+WudLY6HKnRoQMiwu3mPIrm6jW13mcV1xNa7bsox7dsuiGG38j1Cnz5i9pHhsOnDGsJ9160WCqKK+gl3/YQXmVh56y7gd20l+2y0E/rmukzYUuqmPyxYzPKJaCW6QQcdoPIqn4B0kskllYcEbmBGNplElaofhwI8WH8YGz/xDXBjH00YyhqSDrNv4c6J1+oJUGyRt1xPKdTnpvUS09820lvTa3hrbwdxxM9Wnk8PUOs5HFaqAfWPLbU+WgARkR5GTm/npVoRguO6pnAuWmRlNRtYviYqNp7IgBtGNfOX3z4wIqr6wWI1IACBnnjexB914xCiqkDU6P5+4xd78zV9w8hXDp2JiJkiT/kcuzWaQVp5mRpe8wYyhXir4W92Ee/rSOj7CIfiCocDG8syOAMIqjLXKSwuj8wSliQSxUPMHeH3gg7bdzqwzDp0H64B5U0tzK+DS6sOqTPP50dnlAHJLEI9IcTSEuW1/OwP0wyAaeYzGk2Ch0DFk6VIPpVYBGH/68W4wdbw/QM9wjNZwmj0inS/kYw60ADKDHOgUVbSqBWm5qD+PaDxMz2h+qFmBPUUVmSRxNZA4s/OA6J5Gv9v13xu4VuqtTAz8uyfcM6NdtBdOIKznSOjIlOsS4t6JBqCuAkvIaWrpqMyUnJ1FpWTnN/mmxGJsM5GQk0sO3XUzhZqI3v1lFczcGnYNwSGC0xvp8J83e1Eg/8bGpyEXo5w6zyky2IHRUqHq+0X8ODlHQD3HADf8fFHiVXpBE+guJzc3Rsq/KI5aJfeqbSvr3rCr6alUD5ZVjBqX+3MEAwSAlxEwxoSbaxYRRWOegYVlR1MQPL95eIdavSWHpfFSfJBo7tDuNGNqfJKOV/vXWl7Rxa8vytxiSe8m4PnT3ZaMp2mbd0OTw3DHy9td/8t0+ZfDJlB521Ss/KslSH6jo/KRrN9jIrLAEfFglvDUgjKJvr3daBPVKj6SECKtYvwnjxg+3NQ9M6J1IwzFarh2hRL7Aty1jAt/GRO7P72yF5Y3+uaxu/1UL2+KQJI7ZmznRdrtK2kVM4Hin0HvaLSZKbufsTT9Q42wrqqNPF+4VHQIHAzZKHtY1lq4ek0mXDk+nXhzR4VZ91h42J63jiF6bp4+i8AORDyk9N/kw9fWIOY5CTA5EJxU+1mCQmUvkpCvOyPj23R93H/4qOScg5q3N8/TNiVoeZjS6YkNNw7IT7KaCqqbmyrGyuo5mzl1Ic+YtoSbfPINQm5Wm3H45De+TSZ/PXkFvfb9KLMX5SwA1SmG1h5bucDAx1tOcTU20qcAldr3BSCF0+mC9bZzFOH4+I6PjAPznjsLvB8haV5+hEucL/kd9Ve1QaXeZWwwPfGl2tZhp+b/FtWKGak2jvoRBewGeh26ukvPo7tom0RQfzQU9nyVyTLSCRLd2TyXZQ0zUJS2Bqho1evrNb+nzHxYKoQmwsGR3zTlD6A+Xj+GKzrywvslxx4jbXjmq+2QeL1w4NGGSbJBv52Js8Ve+GIkSarBz8iDVjgzgLwZGJERaBcdgcETPtHAxkgkchaUqOsIlmAR0ybA0So+z7TdaKxggFGOc/88bSkVrAPkPHMsh2+JVPS+W1bsOufNHu2Lj9Jyo7gZJmsZ01hMvwDehA+xMNBmwUlc7PxKF8L35u+jjhXtE06gtMJ0+I9YmZkSN7hEnNu4F8SMSAwsMpHNM9vnTe6v2G5uJiSt/vqgnmbnwB3tHe2AN5QrHBClMFoWbm+ouLrJTht0560n+/van6EmCuVPGGnbtrbvRbJSmltW7E95ftI9W5WGhJZ8DH8wmI91x3QV033Xn0orVG+ieJ9+lnflHbyiyldM5PlyhETlWsX55lzij0KdHhMhcoctCYlc4fyCgXi5s7S1ryPSoCGSuGJCa2EO0ukkT+vSSWg9tLXIyeXvEAl/r9zm5ue0VpH4kkRNvp/vOzqF52yrFyBRIglAv7itv4IpSX5+otqFFgxcdZqNbLh1Dl585gCTVM9vrctzf/4YXT6lOTD8+ub9HgsekvKPI8pmo4PXJPRLZZRtZFYvPVccB7mqbp9sCghtagEjv8jqnqFjX7KqirWLRvqaDEjN04aO6x9JNZ+RQGFcC/rkKBwMme23ZV0Mf/LRHCKF+EudnXwuV7X9Ykp/fahefYEB+PiTGprMQYI55npuVv/c/YeEaZ3z/ZMpIZKm3PTUOBw46p2e/3kSLt+xfuaRGh9C5g1JoQGYUJUfrazW3JW9UAohkzPxcyM2P/87esZ9OCh2c91/YgwZ0iRJTYg8HBiZwWyg6N1kG5wRF4miqusGlSFeOvG3mBp+zUwpzx5JhX9agCw0m+dEap7vblysK6SdOp0A9YXiojR69/zoaP7Ab3f/EmzRjwaE3UjiSCLXIlBhhoGi7TF1iTZQZa6Qwm0wxoQZutUWKSUUSYXw42lPI3Jw3WPrVxIboqH354PzjVhVau7uG1uXVc/NZo9IaDGF0UUGVl1shHjFO/UiTdlv0Sg6jP0zMpsW7qgkDayaPzhDrDD3zxXrC+hyByEyOpbuuPI0mDuvulTTPtLoax0NDbnr60GsOnJyQPpnS77eaqr3AQpgNI1I8TAIGzUh2xU56d3THAKUGpHcv5wUDN7Gxlya45UDk53ePso8+PHDMvooG2sRku3Evlm6uobKAWc+Q5Hun61I8eAd7cAo/tHbQKzv5YWURzV5TJAgd4NR3MNHdsrGg8l1hcQi04y06Ts+JuZKFnjcMBilELxBEfbOiaHCPeNHz3t4abtqivfT+/N0iEgNx4eBUuv3sroJ4MZjf7x+eQ5MDn4ZhPMu2l9OKXZViDfJgszhjOAJB4n04Ug+XxPG6kFCZLCzpISHRacbSv+ol6elStzTlnLtntL8X7yTDmzcMHBViMTzlUtXhczaV0ZcrC6gmoLWTlhRLXTMSad6yje2axHC0gfxx2bh0umFiFkXaDZwzMU8SUMlqjySrLYJqK/eJkoHCy+IEabJCK1kCfvyD9bSzoH37fx5pDMmIoN+flkUSE0BkhJXyKpro4wV7mMjLWglFw/vm0N1Xn0kDu6c0eN3uVyrqa54eee2zp8yQ17b44M+9uxgM8oeyIg11cgsJNIEjhGxkliycjC1x016gExR8M2NNgWi5n83CZ3SYSei92yEsC/6BAAlgkhAGVWBi1oZ91ULAG941hvpmRAryhlaivfp0SN3VDW56b84u2lfW6JPCxcKB61RZmbS5oLxdy2q2u1rrEmGuNRqV0/iDknANosMU59Q4O5kNhkNGBu6DDLGhKEi4LQFDlzQ4O0b4CyDioM6AJLiruJ6+XlUgyH/hllIqqGw6IEFj4azzBiQLc3sSKBiEGoYfNpt1/St/LdQqkqxpWSwELnj1u52nzGy4tvhqTdHes/skLgi1GmK6xNm6pcfa5H0c39U+Iq+pa6Rd+0pEZj3eQB65aFQaXTuxK9ltZnKpsthazs1n2RpD0dmjyZ7cl9D9UltXTR4yiEOVFEqMDaWclHDaxtJVec2xH3iUGRNCQ7KjRO/VjLXF9ObMHbSVJTx/nrWYTHTZWcNoyu8vpq7p8YUur+ehKpf1uZFXP3TMt/07VsDWa7GUcIcky1cz6YqVChEdBjKShf8OF1CJ7iiqpTfn7GQhsII25deIyTpYswmd1oda1wT3UQnggCoX6+tgqZCBXaJpSNdo6poUKshcLC1xCL8CAWrZVlhHS7dAJamrUQBJ8k7fVFj1Phvb5Vm7Sfyauxx1ezeE9GRSG8IvY6EGPfZertGsFMm1WnvCjkiAugM12Y42o1Mg7XVNsotx3pBEMPZyze5KmrY4jz7mY83uKlELHow7MNV18vBUykoI3W+mXEfBYrdIfCMTOf4Ak0EK1WQK/d353b977ZttrZXxpxC+Wl1YcdXwrNlO1e1Njgrp0y89wtrg9FJRdZNIwxMB6IS8YEQq/e68XAoNMYrx3SgEkuYlS0gYJWYPodDoFMLKh7aIBM58bnLWlXFKcjMXGZjPqQl26pEZRZvzqqgsyF6uRxPInnYWXL5YUcAkXiT0oX6kJcXQvdedQ7dfcQaXLdsSh8tzX/cL//S/Nz8dccrmOeCWkf0Hcmv9KUkm33rhsOVWMBO4zJXz4QBECUHwk0V5tC6vWrAidN0rd1aKjWnAFViGAXwG4J0Hy+HI/qIM8D/669CPB9Xb4RQLfCN2Nssr16VwHVqtqnqfL6t3bfRZHBLtJvF580jris0TFTqbP9iKpilqKCwahW36sSCNPxgHBTvCXoFLtpW36iRALeZgokCv8LIdFfTp4r30NTfld5c2tNLLHgzpHI4rRqTrTZ/DiNRAIDExmcNs0Ts3RbHHEERFypZU77ZXv93ZequbUwwfL81zTOyfsECR5DyueLv0TY9IjGCyLKlxisr0eAKV9XlcWf/27K6CwJGNQMxYRtbMBB6fNZgJPFXPj2yvKCYKYSJXvR5y1DOR4wb/oBAlRFupW3oUbePmMTbrPlZAS3Q1vxPj8/0CEIYPnj68L/391kto4sg+fEP9n6PJyQT+xyV0Eu/72h5gYo9spMe4ch7p749AvBg0ExlVbMrdceB5kOOKXRVM4nuZb1p4BCqP/ErmFhZE0arHPBPkC2w1CD04SF1/J3uCfz6wxJIIE+7xTbRGITwcDkBRFXUumrmmRAic8E+8T6N1iuZ9vKTBffAtqwLQoV6C7ChLsaIoZ/I3puGVIHCH2yMWPw+xKKI24v9DHpF2E23hZkRRm0IDnfdyJnCQOMwdkfqwRsG5A5KpV1q4eK7tOzt6AFjfA7EL3biQ3vgwKDJEgqzbzun24yvfbj/0fl4nMbCM6efL89efNyhxicWo2HKTQrt2TQo3YjQHpPLjoVIBgZ8zNIUJPJvC7VgdEUmE7K+RyRpKiVkDBYGLRESaoVOD86pitDCRJ3Gh85KjrrQ5PeEMI62wxPKxJvLA6EtNiKHbrjqL7r3+XMpKidvtcLofa1KdT/a64M8Hna13quCKM+KvYOK8l6PEpEcL/6oymVQrG9FV3fEyDSJGC//tubuooHL/bXPB6Rjltpyl8lW7KoWOe0tBHZN7o+jMRP7GhEYInUKtyv7Bz+3FdUK9iGHQeA9UKG3ffagD3LliR6XYpBx+AvhVJXp1Q3Hd98KinegQie+obHLmRFkiZUU+E/WUv5fXYpLFDvTt0QfBCRafwacs448IfAL3OrKnHQohlrQ9s28iXTY8nQZkRoqYaO/z7YHHpUvjRq6h/WShGJR4RVY9Lw24etbUefOO4NtOTHyxrKDk9D65c0JM7qKYMHOPAVlRkdALFjPh1R5DqZzzPZ07LIVuOCuHIrCwkGBB5ESkUSjFdxlAoZHJIg+AvCV+wH+GncFoJltkEkvkUK3oCxb5W5TJ3IrLSY2gzXuqqPwYqlYgfZ89ZiBNueNyOntsf6/dbP7Wo6n3vruo4rMrbvn7satRjiPe+kuvbgZFeZyl5swWYZkFJq+ZZPXAW/QdDCipkMJ/XFvMR1ErngkEuAISOna2KqpyCDXveq7MoW5ZtrNCmLcX1VFVg0uQLeanvP3TLuEvnkuOsgr9OvxpL++gPsAY9LnrS6m63u3jFYamVaqS9uCBdvA5EHxPtx8Tc6NzOePNURQpSUgzbBcZaqLxfZPE2rrt+RDUatB5P/XVJhFBHQXWlsa2YkNzomlQVqRY0hYRLGrEIO/33ztcWEIUiokzifUykABYx5xjvNjtkX474NYZp8TOKe3FRw+MHmCR5PuMsnR+YXVTKFRe8zeViWVcjyaQZ84dkkI3nZcjVpVDciLvg4AtLIEnZPYje3SyTtyKgclZYTNLUAY281lSIE2x2WAijUm8dOciqspfJ/IviB7+Y/XKDbuq6OE3Vwg9+dEEyk6vrul00+Qz6JwxXPlYTTtdXvcrtSUNb/W6/D59gZRfAbD5cWi8+x+KJD+AtPQXU0lVSHFa2zdMLwjQZ7K7rIGe+WpLUCm8o4D+GzPB4S+GOEOAABf05Ir/vAFJYjQc9OPtAdS9m/JradrifLEdG/IxvpK//9PuRdVXTyPq0HokHZLEgZReTTXmRlt3JvH+eDVejnGc2NABzYt2SeP8hyYKmiQbuDnRXsSFm0WP8CVDkumCQcliuix29cE7gxE4CibCB+keEX64wOJK0Itbmcz93piMil1R1NjbLs6d9fL07a23uDmF8emivUVX9YyZ4ZYMeWF2Q0LfjKikHqnhEnY3qWIiP9xhnQcDxs+eMzSZbjwHBK5PLhPSi6YKFUp8Rm+yR2HQFKd3gPTdyuw/syvFZGGJPJlUj0tXreAlqOg5X0K10o0L5CYm8aMlkWelJ9J1l5xGD915JY0YkFvBH/KZ1+n9Y9ppv//05U9//FVI335cc07c2Zxqf2dByy4aVgATt+w2keTtMD0JoKyjv+3zpfm0as+RqQ9B2tCbQ83i5xmcsKPPjuJ6Mb8F+wEfiv6QbaECXLi1gvLLOan5GvmP2cvNefrRn+oc63SX7UeHYykvj9Sc+FCPTNolHPFY1wc1iAhcfKRNECe+41AHaiMQ+Y6SelGzHQhoEmXF2+n03vF0wcBkOr1PImXG2kTBFkN62Dd+e4Df+NXHpKPzaM7GUlqyvVxMJsL2VegEa3HbzoMT0MtEbrUqZMTOo/yx+GaDLGdImlY/qX/ywnfm5R159jpB8b+VRe6Pl+xdO3lY8k8G2VCZEm1NGZQdHZ0RFyrWniir7Vh/xsEA6ebswcl0/cQsCrf7Zwcj2xOZLTaKT2cCj0xkG05wziuHJHE+8Dh05CByTXVTU22J8BFukNZQreSmRdIWbkqXHUEdeVpSHF194Xh64HeT6JKJI92RodYf3B7vo8bI0BeTh193ymw+0l68M2VgmkHzPsvlqGfg2GrJYyTZxYTIidJcBtt54AecsY7TDiSOXcSOKjiMo7vF0bCcaFF5gATahinwgI4dfYGLmcShUoGWAAIJ89ZyWZKfK61r6vDEhcOq6vqGUbVqMg1iIs1CwBAI6IeiQk0UZmXJWDDlwQ9IzmHcLO6eEk6JEVYhwdVgCKEvMbHjT1+WiEDcOLCNVXy4hZ+FZMzUDXdwKg6Y9QOyNwrkxn219OHCvTRzXRFtLawTz3bhykDDRCLxbAcOBkicP5RCbNisV680OEHQfuodGmFe89L07TuFw18RPl60r+rD0/f8vKEpbZHdYnB3iQ9NGZAdE5rB8YwNHSrrsLLf4ddtKIwTByXRDWdlUwR2beJ04yTgNOGWEBN4XFpPCmUCFzgAYR/IDqXPYLSSLTqN7SRqqilkbzmsokBxizPOTjkpLJEfAR15SmIsXX3RafS3O66ki88coaUkxKx0quqjVY76Z7qMvmnZMy9P69hynqcAsNSDi5x/J0m73OsVRVYHxvg7mMD5rJc/tuvAgbTEQngfLcqjnSwgHm2kRlvpypHpFBeGXcU4AG3CE3iIrMtnDHXcnF8rwuoD28qvbiisRIcmXHcILZHXQVzYO+E2Sdb+qUiSos+EI8plQu7FEgzC1t6QoKACmEm1rbiOmxnlYhrryNwYQbqhZq4U2DdIdj4+PSBQq2Expq9XF9KMNcVU62jpdEuJstL953WjpEjrYUuJiPTEZAuFR2B6N9Q1MplNGI6kLXY1ei/t8fsf9P2yfoVYcfNAY3lieH+jLP3OS8r5TrcnfkNeDc1YXUCrd1Vy+naMp5AtzmIJ/EYmcGy0LdR0HP9QepjMIPAeOoFzGsjQf0PfLfTe0H8fRCcu7uvu4VaGjlxTqWzXYirfuYhJhBlFuBUqM1qzrYIeemMZbcHuEx2A0WigzNQEuuCMkXTp2aOxvZ3HqChb3Kr7XaPH87+YYdf8KkadHAgf/63P5ZJBfpVLdTjmZPghNZmJ3Ic3JhyAgFVW46RXZm6njUyU7VHvQt+dxIIkhhtCxQuBsj0cgaGGlzOBX8z5tD3zUqClqGlwYaAA5ZW1bMHGQcxj0fTKDYV1i3WbjuHwlE6MnDhzHbP3WCayeH9VAN1xLEu8Yq2RdkQeoOuy9ZlQINghWdEsdUdSIvuD8ZoY/YD4hOx0KB/FkqEcmXM3lwo1TSBQO2PGaJ+0iHaHrS3QSnA5VbKHGsRQN1GTsl8s2aVyhrTcdXPW7H99sOMot99OTLy2skh9f97ugpFdo2aEhZkWWw2KIz0hNHJYbmzkwKwYCZ2RaNpCd36oAgJV25ksgWMYYWiIPgoFcY10M5qtFJfajQk8AZzOpb61hB1M6j6gHR/8Q7JiJHuUGDVLjdUFnKYYMwzVii6Rd8+Iog1cEbVHIse+pEP7dac7rr+E/n7XNXTuhCENMdHhyzVJe6HB2fhQ6pDffPvUG18cn7n+Jwg+frh3b5a0n1cUOb1VXnAxeTsPn8CRHdACDLUaqH9GpJgFjgEUGFFyMED4G5UbS1eNSBetfyzCh0mJ2OEJ6g+oCINRRvfkMLpsWCpxXm9XZQHS3l7YQKshEAQ619Tp1UrYm7W1tQcP6AFw2CTed2xTlbfCns21yzCOPQk6aKhUMNwGawgcUjnU5kAc+FUpkM4R8QtYKodUHcEEgLV+dTUIiDPwOU2sjYBeYyzuvmh7Ba3hJnDgeh9+FHMN3ZWl+/gwfR100fMd4NehDpCGB+sZshlEjlofOUffIV/qKjul/Bc/235sV4U6wYCx5R/8tHvvuTEDZ1Bkw0KLQS5JjrGbB+RExo7onmBIZ1LE6B4s8lQX0FLyA4uOQYVy/Zm6DhzaGKQvEkAQeEoO2cPjRWKIStRPzDgORtjB7HxmNvB7TRQSlQojNVYW8BtF5SzySTLnmdzUCNrC+aqsen8dudVqoX49s2nSeePprt9OortunEQjB/UusoWYf3Q5HP8k1f1EbL/LZr7wxhcdE+dPQXzw596R3HZ6GMOUmwkcyetFxJuYBDg9Aspcuw8fflhXTFuLaik9OkSoYLMT7IKksZSxmNTDR1uAgDFrMjbURON6xFFuUqgg82E5MaIFv7Gghpq43AcCguoVw9OoayJmh/O9Q3AJPtHhVmnBlgoxyQf5TPC+lyrZ/OSOwtLDXlgPfh82LuyZNMJg9E5TDHKS8IhDE2Ez0pCcODHzCWHsCCApI123FtdyYpSIzgn0BkMyv+30bKFmaVvjoUnj5ofW76uhH9cX06aC2oOOkEDC3n56lkiE9tSewYBMkZRipZhYDG3ka/6BDp+lrU0O8l7X/arvT6kNJH4hpO8eGd/FZjIPM5uMZ3PWnVDb6E4srHTQlr1VtJwr3Q17WMqtxcxFlsAHJtJ1E7uI9baRjCBqEKqJCTw2mQk8Mo7jHORrYAmaZRCfWuRw1Sl+t7inq1a8VLp9PpXv+JmDjuFf+vBDbEe3YksZPfLfZbRpdxWF2kMoMy2ZxgzrR8MH9qKBvXMpPjbSaQ0xbva6Pd+73K6ZkpvWRPQ575SeENYRQA9eSjV/4FR7mIusFWVdDERQudw3GFkKPGyZUnSAby6spRe/3ybUqN2TwuiM3vE0mMs7Kgu06CEUfr68QEjWwRBqMdBvRmXQmO6xfKULh3C7cFs5fb+mmPYFDFUcyZL7rad1EVzQHhaBvLe7tJG+WF4otAVCA8Hh0rzaTLlJu2xtTc1hV/C/iMSn0FjD+v5b3jXI8pX8LZzZofQgsb1/GjdJOkKSiIwyrqFmrS+hhTvKW23dhpEoN4/LpDHdYgRhI9BwD0NhlYNmrCuipTsqD9lsAqD/uo4T6rRecaLlcDjAZ2G98vRMO4WHGVF3CbLB3o0cvK+Ndu3G5Au+OXoLbZ+kmPvvsXajK7ybUdJO4xScyNzZt67JE1Fa45A37K6kstoGGtsnTsw7EK0yjlOktclsodikLCbweBHPftI+0iQOM1Qr6Pwu3TaHyncuEKQOd8jamJizcks5bS6LoAGDh1HvbpkUHR7qsJpMZSp5f3K73d8Z3O4lS4qX5I8fP/WwmsanMj6aOmCirGnvcJrG+1dqBIlrTQZSGw9fjQIugOD25k+76eetLctcY22agSwAQk0SG2YWqryPl+yl79YUihZeMERz3vvd+Czqz5K4IFpkQ7YHz8zcUEwLmNDBIfee05WyuYXWHl04nodf36wuoe1FupoXFYvq1TAv9JZNhTVvC8vDBPz/Rbh0QOKZXGN9LsuaDSQOQsOCMoO6xPDHtq+WwjOonf47D4kQnPvQC3zfRJZ2IjDVFaoTFy3ZWSGaT6UBa/u2BzncxLp7Yg5Fczjbu2xkW+CxyEgTE7lNEDroBpwCiYDT63lXufsvXU/hJWt/KZZMOSvMazfkGkzymSzpjnS43GMaHA6bBwuaIDaRM/kwGZnAkzPJHh7Hdpy//EQNEkaE+8lYkLDv3i8gcWFmIsesztKts6li10JOT5XvowMbQ1dlMTQxLG3UXnNo4kynyzHX62xanO+uyu/V67Jf3SiT9uLzB/t3Vw30PifqgMARS5pbIm8dS+EsjR8u0D8FafmNubup0dW67kSaXTo4hbITbGIECVS1/1u8Twh9BxIykyIt9NuxXQShx9r5GYjR7BTEu3ZftVg7CKoW9N0cwItWwDvzyhvo61XFYgMSPIJ3M4mvdGnWiVsKC9u/3X4QHH7M+TApJcVKcd6PTYp0PhbcR+GDfrp7cgSlxYSID28P8KHLdlbS61ybit3K2yA2zES/n5BNWXE20TEwc2OJWOegI9I+gPXGR+fG0Om94ikcwyEPk8QBPJmUFELJKTYxm1P/dnSGSA0ut/eBrJ2DXpWmTj08cf9XhC8fGnc3t2EelmQ5DHEqWlkcu0ICT0gne0RsMykfExLng3/I62qism1zqWLPYsK6qLouHZU1p7XBvJa83htzLn17lfiIThwQb00ZnBAieV/iaLsEErh/YIHGxO2tVZjI9Rb84QCqLrTaX52zi9bnH3jiYIhJEWs2YRQKJGkshx1MP+4H1mLC5J0hWZE0PCea4nxrhWMkHnJnR1ZJBcXM3VRKG/bV8rfrgi3zlupV1bvW51e/pLs6fHBu/WXYVFvr6Z5iq2M55SKOUEyF0QPJn4qajDlNfATsDnag3EZzRGHHjLyK/afJ9kuLoHSuFL5aVUjfrikm7AWJ5w4GjG7JZalbl7YlGsGJMXloCo3kM0bDoIIJDEOHD/5pbPRQGFcwFisTAtvhQ7iGNpFMg6uiC0te+Hz7ulN7/bnDx9yxYw0XXJNxoyyr/8eSbrQo24LAWboymSgmPo3sYdHCKrAjMtDMP/vfa+PmgHYHMSOFQfTWiBQ2qtSEUSuw84VPIW+CJGndb7+4z+p/f7pOX4ilE/vhsyl94oyS9ChH7eVMXHpHGUehIPB6rrqdutXhHALs10+by/goP6hAh5Y+1kcpZN7Yx/xyKOESfXFo7W9iQRHT9yFYYJNr9Md0hDfQcsN6/Cv31BC2mtPzsuDE9SSpj5TUOH9xZ/cvJnGgZ4RSLhtNQxRFzsI1aiuP1yuG+IRa9HUuDgW4QWcjxoVvyK+jpjadDxgiuHZvDW0qrCNXO3TZyZFWumhgEp3XP1E0owZlRtJElr4Tw60isTF87HCBz0F9HGo3UmJiCIWGGcS6Gyj7KOS4zxK5zeNRB1acn73hX9N37BIPdqIZnATS2h2p17Hw+wTHVTy0KIIf+TAZzUzgKUzgUcIScRqMaGFGpO93r42bA9odxMw/HEYWRWQjWcNT2OwlR00AkfNhMCjpkkHufuvlPVe+9PH6U3a3ncPFx88Os2ou9Y8sgd/GMrOxFcl6mMSbMIwTiX54gBReyAT54eJ9reaEHEkgxOV1Luak2mahEEvStgfIJuh3W5NXLTbE5uAKnkNLRCXtuXV7q4/IuksQOX4xPt1UWymr8juqqjpF/mY7NDdKqx2+ndD1JtShDriFumRkVy68bYDZnGV1h1Yxo9I4o2cc3X1mFp3WI5YibUYamR1FQ7pEimaUy6MvMRns/Yc8fM+ZzTKlpNkoOzec4hIsZPKtYhYIjFflSimNq+Jn1r195kCfdScY2MHl8weHX68p0tMs4cRCSgI4dpkYTRQdm0Q2e7iwOe5AxybC1GUMRaYP1QmcyR3pjU1RZFkba5IMr2z48oYevic6weD4kcxN7uu4gr4bNWEryZeNklEjY4SHFJuHNDmgjLXz4B/yMkHO3lRKxcdgZybovzFsEckvhMB2HEBpDTQLLcNSdWUMrVRlz3Q+B0TK4eOIkDgge9yzWICZo+szGXyubnIRBtsLPZAe74c8+JfG5sZQGkdYRwCCRo/y78dn0FXDUln6toiKBDo4cAQykWgGtXlfew+9v02iiEgzdckOo7h4i9CD4x6Az0ZNDTUNDiS60626DZLWzagqj25498xs3eWvG598Mlnp4xl1nSIrj3MURYup9OIOF2qDkWJiEnwEfuIAErnCRB6VOYoi0gZDBBSZAmnvdouNUUbaZO2Vvd9e39v3yK8amL37ydRBv/Gq0lMGRbFBAkU/Gc6BkBQixa6SMdxDkkmvGNFCFudDHBiOvLGglhbv+EV9gu3GsOxo6pUSJiY0BgtPsAOC3PaSeqr3rZEC8NNoc367/rq6du2f2R4cMRJ/f11JKZfHaUyUDahtkGAooEU12A+TpXH+qmC1VdsDxBtjN9FElqbR2dkeQHq/engq3TQmg3qnhKOpImrpYP4fzgHJHX1d8QlWSk23C/23fg/krU800vfqU0tZOpvP3/saf/vfucb+g1vT7uAKYIakyaG+4P5q8daUsRZ5ddHNkqQ9zk3heL9WDPGoKEaKio5nAg+DjX7jBIIYoWJkIs8YSeEpg0W6i4AzMNqCv2eM16P9a+f03/YRlr9i5GeZLaqkxZJC77jcnv+6PdpsLi87OLYcmOjVtljLkMrDvSyVM09IXK6EsHXgA89XNLjo+3Ul7RpW/EsRH26m07lVDwQLT7ADSlVsA7envFEQOLILPlvStO1eSf6cporpkEcEbaLzl2FSv4RYs0mZZjBKY+E1IhtEnBUXSvHo3W1n4cRzTq7xXv1pN63Ze+Ae5/AQI0vt0TSSa8mEcIto5rRqth0BsJcshUmUmGSj2Hir0MOJBOEDQ5vwfWzeq8j0PknqHE6ZrUZPU3nmDfOO3c4CJwEgne2OMt0tK9KDiiKLPRRFJDKMRiNFx8RSaFik0EvvP4oE+mrYYQSJbwQK7Nl81EancNhULOrhK5T6mQPNRq/bQVV5C6muYCW7g47cNyGICYor73myqt6efuG77d4j8VTDlClT5KjKD4yVUcneJKo3xRi1cLeqxsmq3ItT/EzV6z2H0zQG5VXoyf1Fls+eRpnctS0t3GBAmcPs63cX5ok+svYAkw8zY2xi5BvULy4WFkW6HgJoUV82JJnO7BXfIW5h32nBtiraXtogzMjvmlfz8DsfWban8hHh5AhBL0VHEFcPTrpONkj/4USy8PdzoZApzKJQt4QwESHtBaRb9Ay/wkQerLbtlxpOFw5IpLQoJlZR4BBVRwEc5MQUG8XEWf2ELYaYYQafJmllXDN9YDRrrxekNG0bP35e5wSPIMDC/5HRpru4CTxVUmQbJC29c5DTGSqU6Fiyh4aLvBKcbE8cEsdEIARc9TioOm8R1RauZKf4HjynV+zs+iev03Nb5iXvbdZjoBN+fDVlYEgjqYM4Mn/H0XaRJEt2tJoD4amXyFULlZXPIghwq7rRRT9vqxQTcCCZHwygnlE50XRu30Sxhs+u8gYqqHJQERM6JvJUNfHzQd7XMzlMtPAjsZdrO0kc7yqsdtKsLWX67EwfN3m92mbyeM5dtrdmt+7yyIBz65FF35iQHbLZMIQJT+iAQbBQq5g4h2Naa3tqPwDO0CmJ6bK7y/YfcpgdZxN+Y1osxnAeaQncD0jfsfHo0ICSCLMF9YLKCbOKw3hvr9/N+Ne/vthR9s47v571xDuC7+48y6yEue5kAn+II9GO1hjiESSJneijo6LJbrNzRvGNDPGfW5lReba10838s/+9YH4EszuImX+C5FW+hh0fIHtTaKLYJchd7xthyM+Aj4wGJYNbHL0fuGrg0mc/XN05czcA/5tX5P50XnHe5AEZM2SjexfTW3eObl1X4YNs4h8MQTzEOAaM/cZokRzfzEmoNDGqDXzTFrApqHaQzWSgwZmRlBUXQr2ZoPunhQuixrBmrGAYCPh/EQuK4Jr2jgvnLCCIe8XeGqr0+efLRpqkel9Ymlfztbg6gjjiJL6upMHdMyWiRpa0C7lMmPwSFzenKNRsFBL2fmUjCJAOWLQG65NvK26gOmdrIXdfVROt3VdDDWyPRMDs0CPJ42jmhYaZKSHZJtQp4o+/BU1mVVV/UhXp9r6/mzHP57wTQfDWlHSLqpnu4JbLgxx5YSLdOS/gx8gEHhUVIQhckKafQIOS6glG4jCxVA5p3mTDLvpM5A3YfFn/QDgxGOR0kqnbH67ov+r5/63uHH7YBp8uyfdMm1+y7srxcSs5JnMVWU4XqhUAlGFgCZaLPEftAQHnOKJsJuqRxIScHiFa+ztLG4JyAeygozZzKzojWp+IiAXXxAJ74RaxpEdFvbu5EhiUESl04ehEba/wCcFyT2UTbeUw+JcWwAd5NW21SzU/WFxd3/6tzNqJI07iQN/ulgLZo3TlCO2NwoDmBSQULiNk55oQwOcd7ACQqGjGYFz4tuL6oAmD2i7GbqS0aH2tFpGwbP+LDvbEyLUw1CjYXxOja6DzFE1lTZuneaQ7+v/+hw5vo/RrwidTepjkxqjbJEXCRJ4INClFhc4wcCGKjggnu50lcNgFEmhQUj3xSNxvhgoGEjmpOpEDCC8a0IpB7kKS1u3+q4esePaDlS2LenSiGZ/MK82fNC5uLZexnlzG0kQBZCAJSNbI4+C45LwD6wMdKPcgb6ygmhETQo1OlfYEmTAIgKB3MZFjRmZKpEXY4Xm05rsn2pnMzVTT6BGq00sHJolOTXRcB3tv2wME3uBSaX2hvhu+T17BeBRMtn9sxa6y2bA60jgqJL5uV4N7YEZkFReCczgybMKSPxARiE2Oze2UxkXMMBJYIkbtWtGwf7WM2rSmyUO53KSym/VRI78U8CEy2kJRsVZxDSkcE5HYfotXotsH3v7jGnGjE0Ex+ZPJSu7upju5UD7EBC46MTn5xY9RAYGHkc0WIq73I9CgpHqCkjh+AyRyjUVHT2PLnp2o/FnSy2Q3Pe67ZvDS595f2alaCYJP55UWXTwmcYukaqM5CcTMXRwSsxMIXHWKGD0o4B6CAtYuwsxuLEsN9UkwYAJOPrfkscYT1LwmfgZ5DM+mRlqFiqZ7QpioEPD+9gKh3F3RRDu4kvBnFXAHv26+rGiP76to6viu8O3AUSFxICwjojhSoxTOxIP4UhKdj/xV+Cibsf0rliEisASthaXg9QV1grTbArUeNpFIjbIK978EeN5kkiku2SYm8XCwMfuSP0Cr58r5L4Nu/fFXtbt9R4FOzF4l1XcYDPIjXDBCkVxIcwCdwZHhoRQSovcxcKTy2Xf4CTQoqZ7AJI4zPpIlcqMtjgs9S+RNZfzFbOfzw2BUMtlpz9sn9Vvy4kerj83A5pMMn88vzp88JgFT0Cdy5JkQzSKGmaE8zMUa5gy2A+AYC5ff1AiLGMFSFrAaaiAanF4xsmVFXg3VN3kpliXxEKO+BAB04dHcuhfv3y8PBAeycx37ubaoTqyW6AfX8XVciT+6aHvFQp/VEQcaLUcF8+blOZj43uIP2AmdkgCfapxuqsdKYxw5yODtOTBovndKKPVLxRji1oC65YzuMdQtwYYIC/p8Rw9bqImsVnTC6u8QnbNe9TtVVjHLqhMHAFQooWHS7UzgU/jSDskI4FjVdeCQwEPQhG1fwTipAIlcMZMtYTBZY3ropVrkJyYhjwZ13HiLVXlp+/c39fQ90Yk2sCqGzznGvoAqww+J5T2OVl/Zbt+B+IZ65MJ+CZQSobemgwFEjhVQv9tQQq/M200LdlYIgRC6bHRk6uPVg7+j7YHWJqRwsYOYj1WF8CJpM41u+ze6zdHBUSNxIHXevlX8iveYGMVWqEgaSNLlTS6hWmlLngc7UBGMy40Ry8cCmKE5KD2CrhueShf1SxRLRqqc0sGe7ciBzqlQ7KHpy0fQhXPoKzhN3x10y6wj3ilxquDFO7PNzhrLrZzKf+fMK3TgAnzCOtxREaFktegbXZ+y4PwnG8xkTxhIlugehFU9/R+MYXTcKj3NbpCf3/Nd5xT9YLhg6spGTfW+yQRaKoicow4xKFu4bGJqfgc4AyqTzGgrXTYwSei/D4W9TMD/W1ZIS3dXCWkeLw/mb7ADbisbXbSnqqmFN/jsJa1cluVX5uV1cIPWDuKokvhUrqDcXtdb/KnrFd/HoWncyJJ1FcZ+8/cjDtpzoHZMi7TQsC4RlB5lxXh0umpIEnWPt4mEFp0PQZ7ryIHa1GQ2kMVqFPo1gBvX5NXU5Wazda6w6MR++GQyKVFK+M2ypEzl+IoKVHmZjAbRiWm1YNcc3d6XFfjMJs4P/ox/0kGoXVof+EJZsVIIS+SW6J78bVDsorDrEqKiSGdYzcYX8mfe3lX3pBOBUAzaChakfsQoNgGON8nIcWpsTZztOcAJuYk2uoQlcgxvPhQwIQj9bzInJYg8mJ9tD/4RWw1uL28kZ/NoFB1c6Xwct7n0qPPGUdOJ+7Fmb13tgMyIOhZwz5MlyaDrN5mU+XutLE0b2Nz604PD7wYdD/3TwigrxiZ6kP0S/ZEAvAmNMFNElFmEEWHlBGU+114YdscPi3zOOhGAKWPHGsJyY27lMvcPSZbCka7+NMYkHZvVQgZFYQLzisOreoWU5GWz2+vR7fjaYDQJ98F11PCvrZ1uBnHudy+YH8HsDmLmnyD5iq99dh5XHTmq95G7qZI8jXzg3FRNXicfDpbmXPVM5gbysjvN26j7yeDcykSuZCmS1uNvNwxZ9MQ7yyvFjU4ITJtX5po0OiGCW9UTOdIMiG4NfOHko4NbbiClIL0nhpvJzFyzo6yxefhgMAzvEkmjs6OEkNFeSkHe3FvtpD3VDtE1Iuw4wGzezoa7vi9vPOqd2XrOOsqQbDFfcib+SvbVrvh1sdhb4/KIDxcJ1Y4DkrJZkcVytUgMSHzB3B3uAWBdFD9ARKqqYo/E5bpNJwIBHXhW3/rfyyQ/wrEV1rbTGSRY29hIpZXVzUdxOZ8rqqikvIJKysqpuKSEyivKOJ49okCcFGCyd9bkU8nGz6ls05dUse0rPr6h6h187PyOanbNoNo9M6g+fx4TeiV/V0ueQj7zcEtUlqXTXKr2cmmnRL4fZFldx/kpH7plf46CblwAFh049LItMUFH0ITcaKGGDQYQ/SgmcCOnLXgmmF9tD+RWzF/ZV9Mk+MiffZmV3JqkvTB/c/kRW+TqYDgmJP7aNysbVVV6kSOnAJ2EfjRwZm5gSQw9+fjbL5aCHOJPMO6RP6APN5lbChz0WpIil0heZafP6phixasDjd/9pV8slm71WZ0wwCiUhkrzLZKsPcTpx5KT70YQIMXFgfjkL9HNkK71Q7c52cBhx7R9MUXfd8aBpBJ2+NCWvNQW6KyHakUyqP8smHtzN591JxiK2ViokpbfnDP4Rydxfa0VjNruyOHVVCGJD0gNp6gQIzxqBbToR2ZGCiJHKzGYH20P/HmZ0PbWOoQw6qc1nyp/FvPcZ7rN0ccxI4cELXWppqlv8MeLZeBxoODXurlZjVoMvc/H+UC7TQmoqbmYYtGaEmets9ZndUxRZ7IrktV21TAace0nkycfmBGOMT6Z3MNkMau/VyTpYVmWo1GwkImRgf0HroUdu/eb/W5OVeD7ID22+l5x7auw+ONxRmc5ztzKw/DViWZJeaFs7h0nFJEveOOCUGxs7bs8pvBUmKo5S+U3CwZ8RtyxdKuTRgcPiQ/0qWG2ZpVvKnwgsmJCaEhmOKeHT0AMePaAB7urYL8Ksb8vXwIiTTUqkiX1X3M2lB6z3Z6OGYlPnTfPwy3mt1VNXYpM7IeLI6OepZL2diQctQMJw6lhMAZECQeT71WW9ZznS6ZjjD3k4TolSTHQ86E9Cu579+kz9IlTxxEcEVJDrOUqNv6JJM3k9ah1HEnY7LSOK8I6jko++BoHsZ3PjDNX1LXk5YMFUeHZqQX+RK2Rm+61HEn8zTgkjhPJZ+aD4wdnxBPixMtxxhJ5nSzJo2TZ+9i+uTel+Pw6rljy0cV9NYv8Dzkk6rioei57fonDIHE8BsJXOXL+6vCBog1VX2qUhfomh4o5J35AQh/fNVqsqaIy0Qd7vu3BaUgOj0a7axwsuXMlwVY4+Gn+VT8Zsb58JhuOGVrY9Bjh1tMyLjcZpNdkWQnD26FewaqA0RyZhx4IdHSBdRRy+8bou9dz2ExGBcOEphUmzr7yssvYeBww89ERD3Ahf8rp9Xq4onlXajRPOeepefm+28ccWNCq0Fsx1CB5IjRJ8pJPV6mf+DegvSCMLT9kkiVN44P//2ZUlJFcDnR7k4mSklP4bBWi6wm/iiHfqy/eSGVbv2WjLlmzRF3jcauPc55eZ5ADWALw63P5vQHRISBuGU2SpHkUs0RrI8e/ukfcOA6YO2WswZQbNdEoy497PV6b06tOGnfdV6t9t48ZOKqlT6b0/TdH920Y+eFlC4+LqKnES14np8VhspZvvgdtKKynn3dV0u7yJhqcHkGT+sXrazr53B0KaBDsrHXQnhqnEP6EBM/27PUal9d9xdz1FVt1l8cGx5zErxubbgm3yv80yMrv8OGIWDQ5LfwTzoWhde4/tkBlkts3liwWEIBO4lxsvyhInD35eJA4CpVLcT/CJPFnsYoaZ2aXR33VqVjuv2zqvHqfs5MOn/1t5KcsAV3qggqLcbKTOCp/k0Eu9bq1izMufvukHMU095PJ9lCjchOLrfcrpCU3NDrzWG64bOz13y7zOTlmmML5vru35iWO9JubSdxB1MAkrv4CEgdQrjG+AmsurSuoo8zoEDF0GcWrPQA/VTg9tLm6kZxuzhMgcD483ApTVfnmH9cWfaC7PHY45pz5zrw8h6wYnlA1dZNvsIqAi+uyRjRIfIXmeByoUVmaas4kbEUsU8V1qRp4XOqW0jCnkWkjGkQhanzo7CW6yuhufOKLvw1K9Tk7qaAXQQwaO9XApC+pfpn7pINNNl7MEubDBllKxk5cXDHZJFnef7PbY4B+VG3n3B4LwhXgM8qmru74ZQf8gQokwmKkMdlRlByhL2MdzG3bA7J6k9dL++qdYmw4gifCyD98muaMMB2zzsxAHBdyeuHb7btY5n6Go0ZsrOwHlqtxcmQhsdARcawPELijCepaPVAcPk50KV5riIkRFscYUU5bCEuFGehCgKCAjMRJFqrI0q2SV3p72gMDRrNFQAx2ohMdQ9EPv7Gt+ea6O7n1+RgLC6FOrLfH2YyPEFmSj4uO3mXQIknSkn2XAuAE1YOwtSbWwz083KKCakVUDkHutz34RwwjLG5wU63Lq5M3QwhYRJvYu6ex1Ihue2xx3LQXzkbTNBbI3oMqxQ/IZw6OFIxWCUayR/MQG6AyH2LCh06ZIt34UBNdqvO47JuoSQ1JnEW6ogXvh8h0KqebIk3gHPTRxw8MuOuTPw08sXYW7sRJgW2zbuhRoZr+w0LBM3yZgnIAkQCkxYJDCAsKfdh4zIUE2aV1kUlORfkT4LPq4nLKZVQMMRRl4NgfVU43lTha+uRB5ByeBklVn/lhbclx247vuJH4y/M21ZNKz7Oku7Z52zZOLK8icU0siQQ7JgcInKUP1KhJGaFitqaPwwWJK4piI1keq9scW0geuQ9HR0rbWWYIF7d4OcxyEv8+6XKoL71zZ5/+vtud6MRBAel727zbrtZk4/sGg/wbzlEYZSRICUD+QmetrGgDfnp7Yrpue2yAORGaJA1hYwILyjo4XLKJfxRd2DrWB3iikVvpRdxK93Dk+KIJwLC6TxTV8YXv+rjguJE48OyMHZuYRZ/jbFPVPAmIM5BqlMmLg1PxaB9QoUjMlMmZoWL5WWi3kIkDgUkZC54cwYR57DB3SrpFVpRJTNSKaM4x/MHyRxWkA75lNhjoaq4I33n39r43v3pzl06pvBMHxJ75d/Zw2CKf4zz0EhN4f6gVkI/aAmWDW8QQDKCyO2bo5umZrKnS2dw6kPz5HhnfbJfJFodFVDhsINaAVvTRPKDGgQ692OmhBj77CVyXO7V1XOU8O31tzVFd4OpQOK4kDjg16WNVk/+H2BHx4oslzaKQl2PqaCYYalm8LzkznOKZwGW+8GecQKJkqaS3bLZcotscG3gMqaO4qXaaXwpHeNxc4dTXeThjNUeTXunxtSzLvfkDnjVJIa++emvPwb67neiEgLZ7iqVw5X3XKFblfcUg3axIUrjLhdE3PgfIUarC13rOYg7HnpUhkmq4dMbrZx7DDk7lTM73w9vuaYliaQ5jIo83HFMiB4lXc7O32utpLnMoixycWkmWH/t6+fFTo/hx3En8XzN2ODXF+7imqiv86miRfBg9ZjOKcX1I0CN9oHcZ70llwTUxVZ9D4xdIUMvyvwcOoINTZNlsUJSrlz13WhfdxdHFzCdOD+eK426DIocGCCPkaFCpqZ6JvIZbEC7fDQZM+CY22GVFulxRpY9e/W2Pe968oV+rDWg78etE5ZYpfcobXa/KBuVlxaD0x3RxdOo1g4lbdYWQ2hDB7Mgk6WMr5CkmrDOtXvl83ebo4sMp/ZMkmW7mFoKhuSwyJ/gFKmR0S7hC9kQfkbuDE++ROkDgDRxP5V6vKGOB4PC93ceUfVzVKH4cdxIHnvpiR76iGf7ChKWvI+yDbJFJsWMmlS5tHqkDtTh0fmlZ4ZSQGire5SdL7KNJkrZYU+klbtDVIjwu3f0wySjfhkWfdJdHBxwOyWx0XScbpNP8zVxkYi+TttOhFzwPZ15HPVdEmPEbkLtQ4YjGhURc2WhPOcj5wT+vyzn32UkpB14ZvxOnLNS9jybX7Zl6l6TQ57IiX8vZw+52MyEF5BnNayS1MYK0Ji4HXs7a7sA+IZC4ZFVl+Y+z/z3xqG5mgfXoZY/3fpnkwUIgYYh8r6qFHAzvfkSeZCQsgXq0iFzlgoS9fSs1r5Dm/K8Xw6I17ScDyU9hFrpue3xxQpA40Ne8eS6T1vNMU44WHpfIaDeRbFWYeKHDDh7hHTmwghw6MVO7hFFiWqjIKP7RH9hd36Oqq7kGvqveZP4/oyzNCdzpWjHQjV3jUy8XF0cJPz0+aiI3P+7hOLCClAGswtZQ7xUZFkCYuZIhtwMHRJLmCBOAkMXZzmDAAkskv61YrU8/eXXWAN/tTpziUDc/Geosemqyw6C8xdLHs5yXspDvm3XfEvpSZFIdNvLWh5Pm8m/WwT9uNnuYIDEtkSHUiQr1IIP2yNx/n5MgLI8w0JkZH2a7npvAN/JbRWaGkEWylsdXt3OwPkSAUG79sEQoFJpkIP6MI8YNgQdGyNVKKjllf4hA4JgARnu5eD366ZL8At32+OOEIfHLppG32m1+VdXU6ejkRLwJSUAhskabSTLJgoDbdkx25MDz8Dg120/g+hhQ5A1I4OxkpeLy/n78n+atOOfuGbUu1fMSP1eMKblIWJYSIrl59+iqVyZeqIf6yGLOs6PGSgoXOlnOwPsAhM3R5KWmhuCVPvYeVN2cmb0cUf7c5gMkGs54MbIk327U6L1nr+jy4ItXZ58Q63N04shD06bIdfsen+CJkl6RFOk/JsVwhqZqBpHvAV/28LrM5KkLJ08DS98gbJ3B9fvMirLLJs5+gMgNsny+V3Y/POv1CfE+6yMCFL+unl5XapL2ELd6wyG4IM9zycREzZevfXzDl54G159JpY9grd/Dg8wLTORhKb7OTjeXcfDDETqaZJUaDfq7EC2oQDhADSxPPV9uKpyHIJwoOGFIHHjl2/VVsqo+zhG3HmoMkaf4QmECt8VaOEJZUmZptO0QoHYd/Bz8SsuJEEMJRWbw5W2xxrCqreIK5I6xD/7cPM14Vs28OUzyL/DhhW5OLHYjS2ns/N9r3ph4jTZl7BGboTf/2bFnmUl5lcPSA8uUiszDYcTombpq7PunuwsKZHzVQIpm5ARV/GVVQMxG40OR5R58TGFPv3z+mpzfvXpl1+MygakTRx6QZJ17H+7tKjC9aFSkD1gIuJor7iiHy90ifTM0VSZ3nZ3c1RGkOv1qk5b7fmgeE0mQzn0ZCeUGPM5Cz42am/713dOjjsj2cq9OGRgybUqfOwyK8hyX9wS/GgVlX5G0zySD6b+4vumlrYXeJuV+zsmfgEwhpPvDFhJlYCI3kQZBi+UclJNferhYHmps0Sr5gEigzx2a/c158+iEUKP4EVjeTxhMubTbJYoivc5SqegVR9MKS3w2lLuoKr+BMxVqazFT6pDABwpJwqhQZvcISs9m6YMtFcjV7KfFpGC94TUssd52xl/nL9afasGap8+wOUzq8waDdCMXDAXvNHOlwl7UcB3wcojR85+s62bt1V13HAufPiNOMniu41bbfex3vItJG9KI0G9zpq4sdVJdjUeEFQEHsSM+RBXHdiJT4xY7wD1cuzUXuVwurnS8nLG9KICcOcVGBCIeGS6OwUX8xOuKZp512/vrSoXtMQAHRfr8byM+NRuUS06ttVOUUrfHM7nLRe/O17/q6ENI3nu8uQbJPFk2yNcpitIFaS3EVc4fHo+H099NbqeXHHUSNVUayd2EVpuHvw2jnLxs5vzhM+N7xT0+NGZrr7GGvFIjX3N+xHfjPv+pXqgcpce1qvofzpm6rMPLNKPS6U59ekiqfC8H8yoOrRnCBkKN9Ys8qrbEIHtvmTx1wzr9CR3/vr9HgkmV/qmSNInDJKFcc7YWZaW+3ENVe5zkcfJdPY93HBx3qlEiVxhXdlzSRR8a0p4Dxi3jRZpHvubDBXt3+VyfMEC8nYiQHro896+KrEzhQmIUBQWExX9VBQ1UXdTE8a0T2qEAKRTLy4LA07LDRC2P5xROabNJjAlfo8raHef+bcFC3yP7YdWLZ8W6Fe+TXA9c6ydyqFgEmcr0s6TJb5sUaVbWdd+0m8yXPnVOgmJ2jVEl9TrmhjP4g4zoSEHGREHEtmWVZU6qqdJniAkdoe+bD0XiOHOrghxuFzmcDnKDyFFIfPewNrNYtU2VnPzkXJbQP+LbP9zxzqZieHU0gSLRSeK/HHVbpvThEF4kmwyXy4rcA98oxlAgjcX3odXqYfJWqaFCIWct+pXwGfgGnagPSuK41pgUjbWkyk6247wp3GC6MLdKPd5aZtHp3Mr93C17F136wOJDCgLovIyNCu0tad6zOUWvlCWpO4RvlFGAWxHok1rhUuW7r/3HmqALib1yT04yU8IznHcv56BIEHSE0MPJUl/qoso9LtHqRj7vMPjDvBEyeSy6+hR+AlzB5Gse9br3fy6Yo9ucWDicTz0mePKC3FCnRXrJaDRcgyQGh2HDBqyfULyznmrLnVzYdLcHAudXYgmauvRgCTwnjAs9Zx22x3NmZmRO/bVeSb31gimL9pPA2wJE7jV5HzVK8vVMoiZkHAP7h81VuVg0csFfxRTws1N1LbBKxm2NTVp1Zb2lYfh9nzr2TBlrrou3W8lMkZrbmckZcARJ2iguM0M5s4W7oCJCIUFm5APqn/KSJqqpdHGhY5LmzK1nSv3cHhIXZ/5ze93U6GiiBgf4Gvb6D86oyBA/XIYa+OmFXPCnOSV5xt1vrD9qS92CZjpJ/PAwV5ti6L2maYDVap7EaTWRA9vHYFbEcFk28z/yBOcHg8ISqUz1FRI1VDIxYkUPDjvyVvtJ3GdHLvIa6skrO3xuQOYYHIA+Im7SOb2ViqIudbs9K1VNWqN63btlt7FStWqeJrdbMXo0G4cuiaOonyIpfbhFOIRDkYt+LxAw/pBPEXSO24Veie676pF1S8UHHwBcGaQYFeNTxETOdCBjtBnqAfhVV+amil0O/n729xD80Ax+FsWJIhVSQ/lgz9AyEEMvVW8N37n/7Tn5b/pcnnBA0E9YPHJ5dpYkm94yGuTRKEdCgmTScTd5ad/mWmqscXPB8zkOjF6RIUD6EmX3iqS0LJbAfUQIAoQ6hP1bK2ve286burjdS4eueHVyuOKtvpkrkz9ywY0REyM4M0Onjo5RJD7bV3DtUO50q0Wcs0r5pTVsb/e6tShV0rDyYKxXVaMVSZJR+HQpmZ/gZ1HInA4vlZY4qLbaJRJHkDGHGWHHh/m/AX+HJHHc4wOZ2+FyMZE3kZPPcAA33KqAl6J1gqUPOAqxqcE6SZWmGWTjZzf9dzVaFkc04yIZO0m8Y9i27U5zbEPIcNkgX8mvm6gYlHQDfxe4G1mQA8zh1klc0xRqqjUK6dvVxPkKoi5TsSBxzmMdJnHcU92kGhrIAyLX2I5JHHGCuMDrkXPQj8OSeTXb1nu93hp+1KlJGlcnFMZObJznIw0cyXgOAguiVM+D3OpUNW5uSh+TW33kyifWbWP3hwQkco/X9AJ7NAlCjyhD7Cm4t67UTeU7m8SwXAQQYQwKvoFwIFPKEZzu0QYIZC1+4ayqz4eZ8v/yrxmkS0EnIA74fScKHr+65ziO4zeZJIW+j8uLKDQNTHJ7NlSTy6FLBYFAwkBqz+4ZSZm54SKzCELjZ61mJnCidZzut18ydeEC3yPtBj8rrX/19DGSYvwz1wtjOVxW+I+woewb+AdhFKQcePB9ZAwxSoYLlt5c0wsVMgt6xGv4m0qYwB2N+qbB/nD/EhKHGT8gc0RMo9NJDc4mLnRoW/Mt4bfwTVR0CvvDofLyO3Zy+L5QZcPntW7b5j/9d1EdXvNLgVd2kvihwa+Tylc9kGjUvCMVRbmME2aCrBiikF6Cl5Ge/F5cc4D5AYUFABNL3mZyNXIacjgRXn+4fxGJwx2fvZKDvEYmR3LzNfuFdyBvI06QsggXfsR7Wh/+5V5FBkCQ+eCnuEh4N7N3/64Ld35w05+2diiPPfeHbolGt64jR3nCOxAUlLO6UheV7dB15IieA4LDI7P0bUzEcEWkue4HwJXL9CZNu+2jWfsKdZsTEyi7Jzwe/U3Pa40kvciSdQSuUahRfiuLHYLIxQJWyBUMZBQQeFavCMpgAofuV4JKgu+bQeBebQMLoLdd/Miin8UDh4nVb10YIXtdk1mov5yl2H78zmhI5JwHfGStkzQOPQPr9qI5ijLFZthh6nNjA0sOpQ6qqnQKt5CMkTTI7IJg+Rpmv93hkjjM3ADgcHipicm8yeEgFwooB0TcF+/hgx8BoSOeOYhFHIHz+N50VbIsLYheljd1Ksrf4YH96yTxg6Bk7m12c4ipGwsDp7k1uojjvZ/RZLBA6sZ7cYh04jghTiONDOR2WshRz0eDkTMZ0hPB9YXVF26+EHnx8EmczVzxC/UKdOSKi1RJzzstkrkeV/o7+IwPQmDYhFwF4Qb33W61kfPUdlmTv/PI3revnNo+6TsYnr2lb7Isu17kt1zC3ydxUMUmEnh/TXFriXw/sLUhRCZLqpkzIUcdRxPiCE65gbySy8n1/52Zv0F3fOIi2KedcMBOH+adFfeZDNLDXGhMouD4CKxodz3t3VIjSBMQEjgTeGa3CEFE+EAQlFChEK1nur/tsn90XAI/EJa+dU5CpKYOVoyGUbKMBYOk7vyiOM4LpmAkjkyMa4z7rq1xUjVL3zXVTugWmTx0IgZJI2lgxjceWRJvOWP6dZMLnZ9OLljcZBbe8H3xCJ/Z7O/AZadYJXgN3/zJq8nzDEZ1yQ0vru3wwj8oTp0kvj/yZ97U1WQyjmapeyyHYaTBaOiCvOwG//J9SUjdSHD+ZE4TVTOR22UjJxO4q8nEpIsgIkJBuLr5qJA4VCu41tzkkVkil9leYff4E/773wEbDi4e5LczsdZz6Ldzo3mN26suUhXvkqunbtjC934xoCP3uA3Papo0mT9Z8qtr8L01xZDIuQXBErnI2H7wfYUJ3M4ELttZsIHQpSczP6fuc3nk3709a88PPtcnNAI/64TGW9elW8oo/FmDQrch2MjPfok1b3MN7WEih13XvlHUpXs4FywUYjHZReisSVLXa6rhtsuePHIEHghspWbPtsTGkCldk9T7uahdCtWJn8QBh8NDJUUNVFXlpMZGDzmbPKjxRSKgwgE58D9/h/5dMPvJFGa/3S8lcTyKM+IGZkgubjd05iyZu7hgikfYvf+9/IPn/S0NtipmItng8Wg/mSR5pqvOvu6Gd+a1a0F8PN5J4jr2fn1LMn/6EKNJOZ0JewS/rStL3SEcCDTlxXs4MHzJ6QCBhM0ayNsTypW+jbxuEwsv8EkPJ4QEsLngbH9YfeGG5RElcdz3+cPyL3lD2E5m/5kMOST8Hl361rzqSv6cf3LYdjepWpG51lxw+fNLmkQEHEE8cXOPNIXU5zjSLhWTAvmT8b3IrNVFLird1qgPP0R+ZmuZhbrwTAuZIgwiruEWt7jMVntU6Z43fsh7W3h8EgDhPmnw3O8GJGoez8tGg3yRKFgcfAMTC/TJO9dVkS3URF16hLMdXIMM9DHdnKc2yLJ62+THl/0iFUp7sOeD825iyntU1dR4MfwJBYf/HA4vbdlUQUUFDXwFUkQZ1QsnF1M9c+Gaz8eKxGEnvME99gRRCl15I5M5OkIhqQs/xPvwChAKKk+OW7bRJBRZuZRP6/j8k5UMM90hxl1XmRfUSAdQuaBY/VpJfNt3d5ptHme8xWro4VC9F3LQRsiSnMUVuA0jp8A5GkcwxnmLOEc+EN+usJ2FPJ5IcnvtnN8N4GR2DLLUD4TvuJA42wk/FD5C2H8QuXgHUhph1GrZ3yc2zg1/+mivNfLoLTnJRk3+l6ZKFwsdOcof5zgEpabQzenVQC4HhhwTRWRZKSTeyN+CjlY8jbJKDnb7UIVtzzPTpqFmPDmAaD6p8MS1fXtajPS6UZGGM3dzHkch0kkGI1fwx/meD5nMGP6naRs5ce645tmlP+k+HB1AEk/NCbnJIBse5RZCtJi0g0LD95pY4t60oYIK8+u40DNJgSPwJ5jx+JN44DP6u/Vx6tCbO9zcbEYh5YKpk73PX7wSZ4570SLSxL0KJvZVfLWciW+JKpu2aWp9/rXPrmsQnvrw2d9GfHYqkjin+aSsi98OFBSkndN/G2c0etNIU3opRnkYc9xog0Hpwg+a+VFBMCLGEYeIT5F52YgwyGaO1lBuKUWwtBjK4eEbCAPCEkDQOkkfZxKHGTpyO1fuBn4PkyPyPj5LVdVGDsqTjRT61A1T29diO1xMuSk7xazJ/+SI04mcvxlxjKOmwEllO5soNNFE4WlmDpcurevRxG0GVXspRKl/8OmvKo5IJ/6xgsg/JxueuaHPKJNBekORlVxkXC5DoiChUIBYUA6wUz0Xw00kabdd/fSKo7rWgfbJZGVbY8NNJoP8CIcjVmQc5BpGQ4ObNm4op4K9dUKXCcplTuEz/yH2OZefSCQu3gXvIHLzP77DxUQOydzp1qVz8TrxTIt73Yw1aPjj2IYLbgPb7eI0WsHFezOXEm4NSdurze7CGK/lXbNyau12bzbIJY0uulw1GDeaZWcKeeXuRqPSmymtH9dvffiheIvZYEDewCHiCxHHcSXSUyQi2xssnJntpMqRTIrhTD4h/F72hd/LPNMcnhOSxGEGgds4vEaEGe/Tx5PzucGjqk+6Q9Xnrn2gdaV+pDHlmi5pRoPheUmTLsGmF0K1AiJnUm+s8ZDBiryN9PWVU/7nVvNHbs1z/6vfnjgLW7UXKHEnHX5cU7L37IFxO7kQjDbIcjingV4QuFDgrI/Zpg2qot1+zdEmcC6F289Jv5mJ5jHFIMegdYBw4IAEvn5tOe3LgwSOwooiqxdYcdbZr7VZPCsums2BBb7Zjv/EvzC3frblrJvxE2jf/Fwrc4sdG5vt9RaNkawWE1nNFiZaoyBwSObgjMBnAZQJRAqng4nJLV4xSP35+gxuOZ3Ovk20q8ZRzEkD2VWUroVEBaxQaBjG8nM7V/iHCgnE7TsHtdPNiMz97rVxc0C7g5j5RxBQa/C1/tHkqi+jxortbNS/n4lCVmQ1wSirkwyKcjPbX8H58HRuJeawv2HsRMwLwJ/+DA49svRKxk6aKZHJL41UQzKTeDTfMuuv9b8XZz+aw9Zi3/wrDDjrNroFCNVnFmmHQ3fjN+vX+j393HKPf9hKvxform1lonEB0KCfYIEFRIkUhnvOMya+GCq7FPXCQbErvlhc0rJZ5RHGvHVVNWf2Dl+iSnI6J2p3/Ts4HHxPMXO6ckBgxg/CxxL7LE6/u/7z3d59sD7ZcFKSOPD9qtIdEwfEV7AkONYgS1YkDAqT3vmmbeYCcvt1zx59At/y9rm/4/z6OBN4FHTgKJwQEJuavLRmZRnt2V0rSM8/6xLZWnCEL7z4aWWGG/2i2awfeGOAHf+Jf2Fu/WzLWTfjJ9C++blW5hY7NgaYccVA5cgfZmap2WI1k40JHVI33IjCLZ7RnxMGBgoOR4n4fkWW7EzqiUxovbhQRbGjZncnO4mzBew4epRcg0HO5lZMNFubMUpCzEoU3uh+CdfCOX+TwU6yJZGkkCzSLJncjIknTQ5lpwq71snR/1wrM9Acthb75l9hwFm30S0CwuEnXFjw4Tfr1+gHQWmCdMoSt88NjnaROMxuPrs8/D38jRyn7EBU7pwHjOz1ENkkec8dZ142fR6LxUcJs5jIR/eJX8LNhCzOutxi1z/DF1xxIGjcKlouacqt//p293bfoycdTloSB2asKll/1sDEai4P41nqMUEnzomzSfOqd97wz5VHVQf+ySeTFToz7SZFkh5jaSuK87sonOhodTaptGJZCe3cWc3E5CdwHCjEyNi+s69EtzLDjX7RbPY/Czt/i4N/8aPfE7d89q3Ouhk/gfbNz7Uyt9ixMcCMs88P4dhHyopMFpbOQ0DoVisTuq72gAOfnKNDSGMiXfQmLd8TNvBUeHzyk7j/wH0IoVBrgND4M33uQYyQts0km8JJCUkiJbQryTY+zEkcAWHsBkURD/hIUbyLL/Uf3R+/GRDXwuA7An6FAWfdRrdAmHzmAMKFZTP5cgLJzLKNTQ6as3oXfTR7PaXEhFJseAhLq1CpBD7nMwcjcfy5PeKQjByXHK/izXyPi4KJnx6qeM3e88Zblh9NIp+3rqxmSO+oBQZJy+E0zcX7/WSOcskS+FoO6q0vfLVrje+RkxJ67J680MwF8nssvjzBxgaWfLZrknrnjf9edVQXqvlk8mQlt6b2BibUR/iIFtIW2yNjNDV6aNnSItq+rQpl/YhCFHEUBCZG/j/+4I+G7txoNFB4aAjFRIVTXFQERUWEU5g9hKwWs5De/fEgCjgi6hSF+D7olVXwEhO7bCTFEkXG0EwyRfUlc9xwMsWNImPkQJbAk5m3rezMR9wiBx3fyEG+KqtsoOc+XkT/eHc+Ldq0jxoc7sPPaw4veSsbBZn7mQb6afbOxuXmzyEUee/H9wzjSDh6eOqDHfncoriTE+VLvbLFd3KMq9o2TZP+/PyXu5uXnj5ZcbKTON3yzcpGRaXnVFL/wjXrrTe+cHQJnMuplDOh5kbODo+z5BnnRq5kgMAbG720dHERbd1cKeyOJCD9VjW46IPF+2jxjkoxthUTcU4M6OSM0JhMBrKHWCkyjCW4yAiKZUKPCg9jUrex1G7BKA7hUCf0k53ROfzNEqhKsoG/z55AlsiuFBI/gGxJY8iWMo6sCSOZxHuRgSVwWQkRz4hnjzNptwVIrtHpokUb95KTiRdr2bu4aaG3MjoKfoaf05xM5BUNfG4RuNGZyLfs7OQvbnvTfe8+3Uff5PYo4R8f7snzmo1/4JbGl6iouPGwl6Whe57/YucMn5OTGie1OsWPb1YWuQecXbzigWeKj/pav+fFT7zJoMhPGhVdAoeUAtWCkzPrsiUltHVLlVB5YPEtnP2HXwrgX5bQfGeUDdgHmkXeFxfNZhwg8RkbSumHDSW0ubCW9lU0UZTNRNGhZlGBwL34F+5bnoMZP4H2Le4CzS12bAww4+zzQzj23Qt047MDfCfhDt8NNYvJbCSLyUQhLJmHhFgEmRv5WjEYhXuMBrGHQp2CTXrhX1v1RjA73YzI3O9eGzcHtDuImX+CVDIgbdhJ5GqsIGdtAZlCYigkKovs8X3IGteLQmK6kTm8CxntSaSYo/TRJoKvMbLER97N/vrO4tpvx+Br/OlWB3bjM/iOgF9hwFm30S30ila318MBQsOBa7H+iXivSjOWbqea+iaxSueE/umUGhsmhpy2W52CI8BedbtJa3IRWTm90WEk7IXkb+K3D1FcmuvccZYVR1O18vPq8pqRXaOXq7Iawyn72lOf7f7Md+ukxylB4sC8eSKnHjVoU0g++9IzbrQYpCcUg8wErk+EAYG6nSotXVRMWzZV6gUDBM73jhSJY3JNVaObvlhVSHUOj9hhqKCqiVbtqaZ6bu6CyMNCuOnO70Ek+J/zvxM/ze8XPy33W8wtdmwMMOPs80M49t0LdOOzA/x2Pgfi5H8Gqhf0GRiZvK0WC9lsNrLbQ5nYbWQwgtBbE2mLGX62tdPNiMz97gXzI5jdQcz8I8ioNUBe+iGbuDKKyaXQhH4seXdhKTuWSTuUScqER9kNnmfibttBCTT76zsHuY8/3erAbnwG3xHwKww46za6hU6c/IlixUo3S9pL1u2kT2etojCbheKj7HxfI5fLQ3NWbqfSKn0UYL/sBMpKjiCxPsphkri4xi5DnFclbqlJYhiquI3wmPg8VPFYPWMm2ZfPmFGJSDsqWLC5sur0TMuMR7/ct2qqz+5UwClD4kcTU6ZMka1R8vVmo/KYrMhxkMBBTBjKCAl86aIS2rSRCZwJHYcgbpCWj8B/KYmzUUxcirQZuZmrUg2m63OT1OVRaVtxPW0qqBO6RtwPCzGJQqP7Fehva//060Bzix0bA8w4t4RT/Ld147MD/HYt7lrMMODb+YL/daKE9G0wMPFhzDYINCip6u6D3eef/e8F8yOY3UHM/KPHYyuAvHQ7SeFKUwlhrubvEnZ8gLiEG5xh1N023/ej2d8D38efbnVgNz6D7wj4FQacdRuYEUyosjC7efOuQnpz+nx6+ZOfaOHanbRyyz5KiAqllLhwkc827ymlzXmlQlOfkxxFvbvEkoQwHTaJ62YVs4CdLpK5ZSYZ9Z0N0cfDsW3in6G2BpPrvPGWlUe1s3NbvftUInCgk8QPAc5jkmmt8XqTomAcuNgHEKSCkTDYwHgZS+CYjSnI20/gR5jEcbAXlBFjo+5JoZRf2UTFNS3LG9c2uWn9vhraWVJPVrOBUqJCRAXjL8LwqPn94qfF3xZzix0bA8w4+/wQjn33At347AC/XYu71mZ8O1/wv5+AcTOAQIOSqu4+2H3+2f9eMD+C2R3EzD+c9s0x6EMAMYozk5Sw061a32t79jti+O39dkHut/h7YDc+g+8I+BUGnPng6AV5Y+TJmq159O7XC+njH5fSmi17qayqXjxRXddEyzbtFe57ZsZTcUUtLdqgb1KVkRBBg3MTxDo7ULn4ibrjJK6fVUjkTifJFq64BZHDjV8il4YZVLP7skGZKz9dkn/UiPxUQyeJHwJnRUy4ngn6aQMkcM6L4BwxjNCh0tKFxbSZJXBZ1pjEMdMwgLjZYeC1TkQoU/x3GCTuN5fWOWn+lnKhVgFgD6Dclte7KCbUjLGvQjpPirSQBQVFONIrH+F3gL8t5hY7NgaYcRYWwiz+27rx2QF+uxZ3rc34dr7g/w4QsM99sPv8s/+9YH4EszuImX+YXBCrgQB5+e30M1OQ39hyL+jZ74jRxo9g91v8PbAbn8F3BPzyv1j8jfMdsHlnAb06bTa98sks+mn5ZmpyuOiac4dTuN1KuwrKhZsmp5vW7CikiupGflijtTuKxCvSWTof0T2Z/UJDo4WoD4/E9WuVpXEQuWKxtFKtcDmDamW41+x1XT4wo5PI24lOEj8IFjw/4XpZkp9ighZT6UEm0HdDB754QRFtXF8hCLpZhRJ4sNvAa52IuHz4iEycUcZgH2j2EZ5w4TPjYC9E8/a7tSW0hqVuABObJg1OptQoKxXVOig+3ELn9k+iDxbupfmby2gD3PGz0XYzhbCEjinyAgH+tphb7OCqxYyzsBBm8d/Wjc8O8Nu1uGttxrfzBf93gIB97oPd55/97wXzI5jdQcz8I0inNUBefjv9zLTkN7bcC3r2O2K08SPY/RZ/D+zGZ/Ad+i+SGJ3JHtVLG7fvo1c+mkn//GAG/bxqK9XW64sHYsRJ7+xk+tP1E7FcAG3fVypIHKtubs4ro92FleRwY6IPS+LxYTSqV4qoEI6EJC4Ozskq3ud0kGK1tiZyWYI+cJhmcTVdPi5mxbR5ZUdNR36qoJPEg0CbMkUef4HhGm5CPikkcDEKRV8xEet+L/65mDas1VUoOoGjOdiatI80iUPS313WQNOWFZJ/WGO3xFD6zch0GpARSRnRNuqTFk4FlQ76aXOp0DVWsGS+YlclbWQyd3MllMRkbzUpYsKD319+jc/cYife3mzGWVgIs/hv68ZnB/jtWty1NuPb+YL/O0DAPvfB7vPP/veC+RHM7iBm/mEuAS0GAuTlt9PPLWSLC58h6NnviNHGj2D3W/w9sBufQRzIH2ZudaFjcs2WPfTaxzPpqTen09L1O6iuQV9zCh3kOWkJdOXZQ+ii8f0oKjyE+uemUM/MBNpbVEklVfXsLbby8zR7nxhlo1G9U8nE/h8xEsc1h1lDReFwkmw1iw5PfAq85mAykUvDVI/kvHxCJ5EfCp0kHgRjz5OuNUjS41wwErHWNshHELjDIyTw9av9ErhfhXL0SRzh+GhZPuVVcHOXgQ6oK4elUnp0iJDQk6NCKDzEJKTwygaXcOMHrtfmVTOpO6lbcpiQylFGxXua39HyLvH2ZjPOwkKYxX9bNz47wG/X4q61Gd/OF/zfAQL2uQ92n3/2vxfMj2B2BzHzDxOKj8ma4WMZv1n8wk4YW+4FPfsdMdr4Eex+i78HdgNg6QODUaHqmnpatHorLVm7jR577XP6afkmIV0HwsZk+fffX0i/OWcYm03kYRJFjZ4aF0GDu6eylyrlFVeSE/Y+oPN8RM9kbs1Z9FmbgoT53X5CPlwShx8MDcMPXW6WyKFa0Ts7cYvTHAvHDHO7JOcFp1tXHc3OzpMdnSTeBnOfHMsSuPwUk3YiBF4uy2K8LDYwXjy/mNatYQJnu9YqlKNL4lCbrNpbQzM2lAh9NzA8O5om9k4QbmCDCuWnzWU0Z2OJuI+OzaHsxsj21UziKBh7WJKHhN4/I0q4Ee/xvcP/LnH47ulmnIWFMIv/tm58doDfrsVdazO+nS/4vwME7HMf7D7/7H8vmB/B7A5i5h+OMz2uW8DXzXb6uYVsceEzBD37HTHa+BHsfou/+7tBTCP/GRSFdu0roq/mLKOXP/ie3vp8Lu3cWyTWtymtrBF5MD05lhocLiFFYwXK5LgoGtgjQ1+JEO9hO4/XQxE2K/XvmkQpMWG0t6SaKmt1YaHJ6aEwm4n6ZcWxez8JI2w+8y8kcRHPorPTxRL5/kTOp2Gqy+y8KNu6cvraTiIPhk4SD8CPj429hgn3GSbteL8OHLMiXS5VJ/DV5aJg7K8DP3okjgqkhiuQj1kKL63VR6RgKOEVLIXHh7F0xNcY99vgZDdL91F5nS6FJ0dY6faJOTQ6N1Z0eOZX6oWyis0DsqK50HKLFRa+9/nfKw5YN5txFhbCLP7buvHZAX67Fnetzfh2vuD/DhCwz32w+/yz/71gfgSzO4iZf5hIfETTDL5uttPPTFN+Y8u9oGe/I0YbP4Ldb/FXtxdD/PgPcYGNO9Zvy6P/fPg9vfjO1zR99jLanlfEhOsiJ5PusH45FMKS9u8mn0Z3Xn0W7dxXQnmF5eytRvksaY8dlEtR4TZB5OJdTKpY7Ar5KCc5mvpmxdPG3SVUXtMo3l5QVkf9usRRbIRfGkfYfIT8S0kcQFxDIueWgxxi1icEMTCzk8sRS+TaMMlqaji7V+qKb1YW8cOdCEQniTM4P0kjLGN/o0jS0waDxAQu8pXYr9Pt8tLCn5jAVzGBc9nen8BxHB0S58eEJP3ztgpasKPCp8smmtA9jkblROsXDAwhW7S9guZuLhWSOt593oAkGpgZRZF2E1m4ub14W7mQwtFSzoqzU05SmBhr7n9fyxmhCTTjLCyEWfy3deOzA/x2Le5am/HtfMH/iIQgBBqUVHX3we7zz/73gvkRzO4gZv7hfBFANAIgL7+dfmaa8htb7gU9+x0x2vgR7D7+EF8GTlvosvU4IFq/dTc9+Pz79OLb02nx6i1UWVMnOiSB2KgwGt4vl35z4Ri67YozqX/3DLYLFRL77KUbhbuGJqcg61FM9GKdF7xLECsWh+Iz22HBq1CuBBauz2NyV6mRKwYnVxzDchM5L7M7QdA+Qj4SJC6gS+QaJPIQC8lG7F6EMOGWZOYnhktGj+OeM7svf2deHl92wg8UqV81MBPzu0fGXMkF5Akm6ASP2FYc+UaipgY3LZhbSGuWlzbbHUug8Jaw9L14ZyUXJj1cySwNjWQCh4TuXwyr3uGhZbugy9TzdkqUlQZ1iRKtCC5G1IQV5fhPAMuMonZoW4Y6ccIBEve+ojL6/qfl9On3P3P6uqm4vJrmLllHtXV6y8rEZNenWzr9dtJp9PL/3UzP/fk6GtIrm8lWFqTt5lp7WN9sGtEvW7gHZi/bTBt3FopRLG0B0gRxD+mWTKP7pPtsiRZtLKT56/OZMLhCOVqZh8uXt6GJXMUscDCZo1IFxForJIWxdPJ/O2oq73zxzmz/QuudYPzqSfw7w+jJBoP8LEvhyZjODvjJes3yMlq5pFRk2WPM3+J9IOnFTM57yvUp0JhwMTgzmlKjQppJHVL3hvxa2lbcsqMUJKGSGodQsWwvqqPvVxc1uw+zGCk7wS4Kakc/CRUB3gd9+7Gu0E51gHQtZpOQvJFSWJ5347Y8uvVv/6I7H3qZ/vrM27SJr4f06UoDe2bpDzHiYyPoH/f8hqbedSWN6J9LVqtZb/350gdEHh1hp4tPG0R2lnCBorJa+ubntdwSU9mtsGoF6M5DbSa6eHQuJUbbhR2Wd1i9s1QsjCV2fTpa4HB76xsFkWuOlg56lAV+a5gkaw+ZFOOdU65L1z+mE50kzoznlMQaF5x/xK9OgihISWl2ik+ysSQAO/3esQIK4b4qBy3YXiHCAiSzhD2mW7QgUwCk3uTy0ordlUIa92NfZRO9OmcnPfz5Rnr2m620MV8fVw4MyooWQw09h/FBaBlU17to1Y5ycvB7oVrqxC8HiLu8soa+mrmItu7cp6tP2B7EtXbLTqqpa6BaJrZl67ZRXFQ4TRyDjZF01NQ2UAlL52aTUVTMe/JL6fufV1NVTb3wB8C2ZCOY/Af1zNSvNZXmLN9Cm3YFl8YBVPrQjZ82IFOoV64/vSddNb6bmJWMcB1VCCJvIFcpEzkKn69kin4qmYmc5P+Lj7Df+dZ1YzuJnPGr14nnjNm7LcmQso6LTV+jQYmHvAkpk/8pKtpK6V3CqKnBQ9XVTtw6Zjpx8GNlo4s2F9VTncOLUNFlQ5PF2HAUMOGGHW0vaaAvVxaKoWDwws6SNtDApF5R52wmd/jbLyOSbhyfRSEmXdoT0rTvfcIozghNoBln/j5+Fyq3N2dup9dnbKNFW0qptNpBXVPCyGrShywC+NZAHS6eF/9+v8Ar4h4iAe58h3gm4NzKrLsPdp9/9r8XzI9gdgcx84/43tbg62Y7/Swq1GYrn6HNmaNExImQsqETFopevdO6oqqG/vHP9+jRf75L730+S6y/fuaYQeT2uCncHkKrN+6g3fuKhXsXS8EXnj5USNSLVm2mSiZqp8tDXvYzJiKU3v5irhgb/s3clZSWGEO9clKEVA0ddrjdIlQrC1ZvEysS1jU0UXxUmBgn7tdhi+/16ayx3yaSKic5ksb1TaUxvZIozGoU9oHujpxOPAC4x5WLEh5KssUiohdWOJCHSNJMJHk358tNP81bXtZ6PO2vEL96Esfqhx/M3rfzqvFpy0iTMwwGKds/XRlZxmYzUGYXzkxMYpVlTi5cqtA1BxI0l88213wwCQReB5Ka4Aj84TWwDzTDDf+oGmZamqh/WiRLWTLFhpnpjB5xTAbCE+EGxP79umLaUqirUmxMzr8bn0mhXNh2lOjrYliNCuUw8Y/pHkdXj84QKx6Kse/iXS1+CaPPjo0BZpz18cjzN5bQ/+bt5krFLSqI8loHjegeTzFhFg4vvJJEZyma3tioWpA5wuv3D39gBuE3IqGFNA9Otrr7YPf5Z/97wfwIZncQM/8waYA+AuFjEr9Z/MJOGFvutTnjt7KymnbsKSAb1lRHpx3fQx5xOJz03mc/0PK1W8TID4vZSBNG9hdL9qLDOr+4jBYs3yD8qatvotNG9qOumcm0ecc+MUIFyCssoy9nLafFa7ay1N7IrSS32HVp9MDuIt10YiWKjw6jZet3UlFZtXiuhol8eK9MigyzineL720mWZ38TUZJX1SN0xWqGZ2EW9wdcRJne9liJlNCDBnCsbKiroGHcwPHl0tVa7keedog1T153792tjQxf8VAkeoE4+wHf17FTH2zpKmvcZZx+XWK6FQxWQw0fHQiTZiYSjGxGGZ1gAx4hIHmY3iIgS7ol0jXjkgli1HmzMwEzK8HmRdUNdLyXS0bUPTLjKLR3WIpOTLEZ0OUGGGlu8/OpWtA4DaT8LOjwESngoom+nThHqrh1oEfUOfosaQDuvK9pfX0/Ocb6Klp6+gdltrzy+uFOz8gfWLEDcIf+OxJCf4ukU8O8CFQVeQXltLjL75Nt/zxSbrq1r/TVz8uECSOx0CccTERNGJwL7E7ErBtVz5t3LpbxBN0z2OG9KFIlkiB2oZGmrloDV/bafwwtg/T9dWYpYkt1YAovnf68N50xoje/I6WgGEIIXTjF4wbICoHYOueEpq1fIuep4TN/gB5ogwcmxzP+YO/yZzMwkqoTbzbD+QXbnHsljTt/ugI7dHfPZ9/5HdeOUnRSeIBOOPPs/Y2NDQ94PFqUzn7Vhih02CI3nEuEN17RdLZF2RQVnaYyPg4jjZAuv5RKM2v42DBbt6Wcqpu1GflgeDHdY8VEnFD4Ew9dquPZGG/DiO84AGoar5ckkebfGu2HAhwu72whuasLaKvFufRf77dTEs2lXLdCEJiKZ0luXlrC2nRpmIqqmjUVUABRAPAHaR3cW5967gC4USLysDEbGAp14Q1PxSFGpg8EV6j2cT3WxcnI7dGikvL6Y33v6Qf5i6h3XuL6M0Pv6Ltu/MFweupIdHgft0pOjJcXJVX1bBUvlXkLbPZQKmJsdQ9J03cQz5csW670IGPGdyTunVJFvYANt24/pIJ9MqUm+mZP15L540bJKbh+wkacQlJeiKTe25mov4Q4/M5a2h3IWYgc9g7nj2OGCRU7rGRZOLvhSQuMiz/I9xQG3pV72I3yTff/Pym1y+buulXr0IJRCeJt8E5U5fVlmfGPslC5c1c82/zj8QQY1b5iE+w0hnnpdPgYfFkwjokyGzHAG0rDLRWuUxy4dWlqp4p4ZQdB+kFlYuwEoDqh8tHK7v2AvIXCtDKnRU0Y2WBTggcF0Kl0waCJDgudhTWCbIG4H5fWQO53F4RDqhf/jtjG/3xtSX0+xfm0tqd5aKCCYSDK6CaegfVNkJ11TL92w+8H7plMd2cj7aVAMZEwx5n/z3MZhV2TJwgT0i9OHDdlniDAVFXz1JwaUU1LVmxjl5+9UP6v0f/SXfc/yhdffOf6bb7/0HvfPAl1dc3ivf6yRDxUVJRyWc9PgCoTT79Zq7QS6OiArFmpydTVlqSuI/rleu30ebte+nD6XNp6j/fp60788U9YMvOfbSLKwPsZ3r22EHN4UelPrBnFyb37j4JXV9PBeo/qLgAhCeGpfHJZw7mK71SspqNIp7bROOxAwcNy9JC+jbFRJLE5c2fWYXgQhpHn/cT/oobbnlm/SxxoxOt8KvXiQfDtGmbtDd/2LP5+tPSl3M1l2qQ5S5MZpg0J2CxyJScGkpR0RaqrXFRY6NHFIhWB5eKwGsQCgoKlAhC5Yo/FBzYB5rhRr9oNvufbWXHfz1Tw6hHErcK2G5c9zhKiwlhaZto7d4a2urTk2fFh9KZfRIEkaAZjY4zhAflWryn+R3+M3zWzSDY8lo3vfDVRiquahL2/bpEixExGJ2CtVpO65dEUaFmLneQljT6YWU+7Qoc7sjHqF4Jws32wlr6YM4Osfku/L769G4UEYqOK52Ya+pd9Nf/zKEXP1lC0+dtEjNlB/ZI4bAwITNZyRz2ugYnrd2az+TI7+AwYqs3EJlfpw2dcEOTW1QkguTZrrHJJZZfrWtE5dBEdSw917I/mOFotVhZ4kX4OaA+fXigThzxUNvYSL+/6+/04KMv0rsffklffDOb5i1cTivXbqIdu/bS6vVb6LtZC6igqJRGDu0n9N54FvS6cNla+n72IkHafuTlF9OwAT0pJSGWCdRDURGhtJX9Wbp6s7iPseHTZy6iL39YSOs276JGR8va8Q4Oc0pCDA3v302sfzJz4VoxckWkL1dMpw3rLeK2pLyGFrNE/9q02WJ0S5/cNFFBAHGRdo6LJjp7RC/6w5UTKCk2XJ+Gj9Rq1lnjDIFAP/OP0HO3XPvMqKCa3en3xNHGvtm9/xr3OR8a+NtN8TGk+IY/+oFWMFdMlV5Nfq6B6MFbntrUUpN1ohU6SfwgeGvmnoJrz0yZzdIVFwvqYTIqFn14lU52cXFWSk4O4QJKTOZOIZU3j17h+0ebxOFvXISFBqRFUAyTIa4dTHxYxbCgUl92NCU6hMYywYNgtxXV06o9lWJ7t9gwX6FpfkfAu9gafuFT3/9pFy3aUiLIODc5nC4ekU4rdpQzAbYmcbgvKG+k6Uv2UgVL3H6AN8b3TaSEyBBatZ0l+hX7hH1aXChde1YPQbIgTUjFs1ftoTe/Xk31jS6qrnOIiuK80T3E5suINJPJyAReQL9/5AP6dt5amrN0M6UlxVDXzESdEziV/vLUB/TO53No3pL1lJOZQmFhNvrz42/S+5/Pok++nEMffzWbPv96Dn06fTZ99d082pWXT2GhNkpJTuBQIRLakDjbQlL95PPvaMWqDVwZMKHy7fBQO0WEhQpCwn2k/badeZTMxDy4f08RX8xUNH/xKpo1f7m4RmUDP2tq6wV5nzZqoMgvuImWxbezlwiSBiE3cIXjJ12MH1f4PnToeA82oh47pCclxEaJtVLWbtkt3JVV1lByfDQtXL2NXvrf9/Tfz+fS+m37qLq2gcYP7kF2q1mMDYfqbVjvLjSkZwa35Azsp0eEC4efbPWzn4RhrxNzy7XPjIhvdqffE0cb+2b3ODDyBa2h2GiWviP0zSEQQQzkP2y4onq1Ddz6/atpR+5L1782V5/Z1ImggLDQiYNg7L0/FzXa3X/1qt4/MBH61Ct8gzMoZndGx1hpzPgkGjkmiSIiTVzQkMH5PtwcA+B9qDDQ9EQBh9qif3okpUbrG4jDTnQ4MsG+Oms7/XsGF/AftjGh1wq3BwJGlyxn0p25pkBI7Rghc8HQVMqMtzeTSyDw/pLqJiqs0Ccm+VHT4KIt+TViZbw1uyt8tkTdUiPEMErEFQpuo9NNX87fKiobP6pZwoQ6APeFO7aDhF1RXc+SeC2T1176bMZSsVofKhF0BG7YvpcWrdxM38xeRsVllWKM9IJl62nWzytp4Yr1tJyl3aWrNtGy1Rtp/pJV9MQL/6Xrb/s7S8sLSDaZ9ks2TmayhYTQ0EF9fTZESfFx9OITf6VpH/6LnnzoXkpOjBP2IGAQOQgaaQLuwjhusS4Jk3Cv3EwKteudzl//uIDmLFzJJK4IKb1Xty6U2yVV3PMjPSmOrrpwAj334C108Rkj9HzH2LBtD23fU8QEbKQLJgzm8OkVchW/628vfEhTX/qEFjGRQzUF7C2uoC27C0UY8EGIT12N4uH8sX9aHjUgMjmG9c7LeDJFhaNm89nrRo41j9etfe5VvDdc+fj6Dy+bNm1/nVonWqGTxNuB8TfMcwy9a87b3OC8hvP9DGQ2/0QKkCh04z17R9PpE9OoS5beQeUfC3wsICQfnPkAmULyfuD8XLp8OIeHSRdlHzM4Cyt1CTmvrIFJvE4QXzCgOQ71yedL9oit34CBWTF01oBk4Zf/y/BWmEEKqCwggUPVAgji5X9Ilbu5wkAnZqFv5inQu0u0qFzgC84rtxbRmm36Cox+NDS6qai8Vg8n/4Nvan1rY/uxdP0uQWhQJUDixIp8AKR3hAHP+okTQPyA9CDd+rF52y76xzOv0a49+0hiYmwLtMOiIiN8V6hIPNS/b3caPXIg3XHL1XTmaSN9d3TdtIgfhJdZ3OHUVSFo30wYPZhGD+svrjFO++V3vqSqav37Qm0hNH6Efg9A+B6593p66s830W8umkAXnTGMwrlVAZSW19DGHXvJ7XZTj6xUGta3q7BHPsDGD0JSZiTERtD54wbSk/deRb2yU8Q4cz+OKXkDHCRs/mCMDSdTYgwpNqtuyQeyCgQKLjPVmkSPSar0+6umblghnuvEIdFJ4h3A4Ft/XFbT2HQNF4AnuRhUmbjZhxwIAsMRFx9C405PpaEjEik01CRIx1+gjiWwNRdWOLyUJedLh6RSk1ulCJuRojlMIDEMO0yNsQkJuy34iwQRzVxTSGt3V+mWjN3F9fSvb7bQyl0sTfueg0CO70MhhOpj875qISnDj55pEWSz6MPmNu+tFnryEq4YABM35+M4DACIFh2fXy/YIaTxQFTVNdHabSxBorOQgQphx94yYfYjv6iCvpq9kgxcqWL51Vp+BohgaS8i1C6CqqvAdIwdPoC++fB5mv7eM3TFpRMFQQNr12+hBQt9vIEPagWNIiPCyOwj/tq6BibfOhEPjY1N5GhsqVhQQSCOAbwWu8oD3JITEvu1l50tCBtYunoT/W/6bCEh45GBvbs2S9UgXHwPxntDn98tO5VS4mPEPayhsmL9DlGhoRPzzJH9RJwDIP+eTNj3XHsuvfPYbfTsH6+hcYO7U5jdKvLoMQdeyYFTbCYyJkWRMSpMjEQRkcNAXOHbuQW2mmn8us3S2qmXP76mdSJ34qDoJPEOYvz988qrCl0PejXpZm6qLwUJICMiT0IqNzJB9e4TQ2NPS6WMzDBBEsdqXLkfCAuIC4UWf9iOKzcpjH53ejbdOL4L3TYxh3qlhgvCbQtI4ev2VNGXS/eJ8udHUVWjGGb4yrdbqLaxRaIDQCBQe5SztC+umQQH5MRQVkKYuN7NBL6FCX5fmT4BCbvFdOHwqPwGqG027q6gZZsLxb2k2DC+p693DiIrLK8TBO2Hjx9bYeHKrbQrv1T45QemoUMaR4sp1NbSaRYVGUYjh/Vj6XkE/e3e31J2F334XgOT8ZYdu0gN6IDUocdCVmYqJcbHCrOHm2NrNmylmbMW0J+mPE/fzvxZ2HfNTqfzzxwjOo/9kq6fN01GIyXFRdO544fReWeMFOoWF5PxB5/PpI1b93C8G2hA7xzKStdHqeD5r2YtEpUAdOEJMVE0tF83cQ9YtnYr7SsuJwX67X65NHZILzpjRF969O4r6K3Hbqc/XHsO5aQliswAdc3xECbwbonDZ4gMISU+XIxC0e31E6RvljfqVVV6XZO1Ky5/dP1XU6eKPU460QF0kvhhYPzUeZ6+N8/4tMGrXK951f9omlRvhFTOEATKJTcmxkpDhyVQv4GxFBFpEeoVUY6CkNCxAHTNAzMj6RKWzPvxWaBNuUazHhtIfDh/tzgDGXF2unR4OnVPjRAzQeGPT2HQDHQEwn2hb81yFE4sdTuIiRxwMBFhvRWoVAB0hEbazBwVTGRs9/3SnVQmNuglGtknlUb104kVwI7sGM0C0gMCVQJ+bNyeT0vWbBc6YOifAaQBJHcMKUxk8vQDKg4vk6eryUnREeF8Tw8jgA5KQXb7SeISxcZGU7RPpQJSfPiJf9Pl1/6B/v36hyyZ65UTiBpSs5vDINRJ+EKfX+jALCmvpC++n0/lldXN79i0fQ9L47Oo0eEQnaUTxw4R9sCOvEIx+Qd6c6TNuKG9yYox1Iw9BaW0nsnfxS2gpIQoevy+39Bzf7merj5/NMVGhXO8eprj4pjDl88llr4VbvHJ4dzqCqiI8enII1xRbeacea+rSb3nyqnrtvlud6KD6CTxX4BBt3yzxWFw389N5VtY2l6PmYj+vAoSMZpkyswKp0FD4ikzO1xI6cdFImL4CbORC72fTNsCLYrpy/bRWpbEAeiqLx+dSb8/O5ceurIvPXRVP7psdAaZAyReAIUSnZq7inQyi2SS7p8dQ/G+maNQtcxeVSDiBMhKDBN+Y13rPUU1LIUXiwrObjXRhAGZ1CsrjixmXRWzp7CCibxOEBk6VAvLWyYcYa1shBlDBb+bv5pJr7i5Mw/D9nCAUfxECvijHyf4KTr7fBBpEyx92A6qlDAx/lp3V1lVQ1U1daLT02jQ9egbNu+g2/74OM1btIrT2kh19Q1UVKJrBjDM8Yl/vUu3/vlpmjl/OQhM2MOvj7+eS0tWbRIEPbhPLoX5dPil5dUscW8Ro5lAyIP6QFJPoIyUeLph0hmUnZ4opHRI/qkJ0UL3j+GIesdzyzcfa0hGiZQIM8kRFpLM6ExlS1+0ivIhSU6vpn2gqJ4rJz+8/vVrn13Xuje8Ex1CJ4n/QvS7dmZD9xu//1AmdZJH8/6XNKkBBAXiQDnFCAV7qIm69YimvgPixNhyZOhgXHE8AUkXI0gwbLBPRqTQZ4/uEUfDcmPEvRiWpobmxtKEvklif89ACFKrcwoJFIDEHhNmpoyEUIqNsIpvDdy3cXC3OAph/8HpC9YV0PZ8vdLokcH+D86glLhwfr/e9K6saaQ6JkDRuckIVAFdec5wykjSJemFyzfT+i15orICwsNCBBmCv/2d0IALGw+wpZel6ejoSEpLwdBCHSr7HTRZOBHDbCHNqhcgIy2JXnziz/TVBy/SS0/9hXKzMoQ9hiy+/NY0qqmpZancQeUV+jolIO3S8iqhtsGQxqSE2ObO1ZKySnrzo2+prqFRjGDp0VX3C8Q9c8FqauLvx3fZrFZ647E/0Jev/I3+787LqU9uhoh7HGhFBBs1dEzB0SzZOO9H8XeFMHkj2n0RivTTpW/aycG9u4xcv7/00Y1r9bud+CXoJPEjhKzrvt+mVqi3aZJ2u1fVVoJzkGkBFDKQenSclXr3j6WsrhEUYjcKcgPJnwiADh1S7UVDU2nK5X3omesH0W9Pz6EQk0EQpzg8up49sKMQEh+uV+9sGT6Ykxwuvjch0kpx4a3X70cFgI2aQazFlQ00c0WeiB8As09/XpNHa7YVCbUNgM5OjDoRMQlGDoivzLQ4uuzc4cK6kt1gESgMmxNA3LK/FquZuue0bG4QCBALpHE/UFkFSu1+4JtDwkIpJ7dlHe9Qu50uPGcCTRg3jH53/WS68ZqLmp9dsHQ17ckvFh22NT5VCzpnxwzvT3+5+zr65NVHaOZHz9OVF50h7gHfzVlC039cSNHceujbI4tbEWHUr2cWDeqdw3d1oob3WJ0Q6hJFOnazhQ8JfDbqozCOSzu3oALIG7d0VaNap2rqe25JnXTFw6tfvWPqJj1iOvGL0UniRxBd757h7HLV1+94XO6rmNhe4HJXCtLyF24QtoGbmqkZodS9ZxQlp9q5mc4y/AlSGMGlbiZrLC2blWAXqxP6+FUARqhAcB9AZybIBcFH56Ufg7vGim+OspspO0kfculHenwoJcfYhF+rtpXSlr0t6xjNX7OXbnrsa3rho8XNQwnLKutpw05d3YIQYGieH1hYa9yQHhQTqa9lg7W0m2c3+uIcY8dDmMjbA0ytd7OkrlNPAPBy9i8s1N5M+sUlZbR+03Y/V7HkD9WNjgYOu9PpEnpuqFyA8DA7PfHX22jq/b+jkYP7UGZKIt3ymwsoNUkfY45Ka9q388SmC9dfeia99Ohd9NbTD9D9N08iTITyV5zQ84t+Cd/18QPHEYJgZHq2cXhC+drks/MBg1BQMXrc2nLNS3c31aq3/mbq2jW+2504Qugk8aMASOWeCs+fVbd2A0uwM5n3NL86AJlcV7EYKa1LKGV3i6DY+BAhFR73cukDCAJrlreWuDH6RqWkqBB68LI+dP1pOTSiexzZrUYxU7OouVNTFh2XeNYeYqQMJu1AgMChYoGKZPrCXc1qFjzn410hwforNrQAqmt9xM1WGGkTiB5ZSTRhWA9hFhWK7zm0KjAbFJEaSHgg1To+xH0meFlukcQbmMRdHiZxLBMZAHHF5IkVB6EKAaAWqWIpW7JaaMPGbfTdjz83vycpIUYMSUQnrMO3Ow1GymCGZRM/hxEnTpeLMtOT6d6bL6drmLRffuwe+uPvLxek1zUzhc4ZN5il7thmHf8JBf5MDXttWr2k2TgzW9gCaYfP96UhOnI5ysq9mvqsh5TfXPbw6rc6dd9HB50kfpQAqTz7xm+/azQq13BD+F6mkt2QYkEeAMgG0mp4uInSM+2UkR1GYeFGYXeiqFjaAhxlMSui0/La07LpzvNZCmZp3WqS6crxWTQkN5aG5sZRAsaAs2NIjKmxNqEj9yMmzCrUKRt3VdDK7frepVCj/P2GkfT2gxfQ6385n/7vpnGUndIyoqSUpfFGlmwRNyA5P8AZdpuVJo7q27z12P6A+5ZnamvZryYnmUOstGdvgeiM9CM6OoqldoQdV+KnBfwt3bIzKT1VHwKI4YH/fOU9uuiSW+jS6+6hb36cL+yB884cI3TmmMEJskeQ0dHpb5EBqGtQcV1zyZn07N9vpysumEBD+3UXZI/RL2hRBBuJc9zBn6BZ3KTauXKycIXKZO6PKnyeb9kJdFzO8GjqZZrq+OuVU5d3jjw5iugk8aOMPld9XdLthm9fcDk8F3hIfZ2lk0pMdhFkzplfkDmbwyOYzLNCKTnVRla7QdiBNH3l44QBwqSPbtHEuuAApPFJozLp2ZuG0pM3DqYUJm6snIejV0YkDWZyD7eZBFn3SI8Q5PXBnO0sjepSdZ+sWDptUCYN75VKo/ul02/PH0jDe7dMQd+yp4TKqxqYHPTNf5shKgqVBvXuQv26652BfohFsfiMxcGaW0GMaibx6TN+ptff+Yz+8JenaNmq9cIeOvr01MTmqemBxC/AdpGR4Vzp6i0LEC3WUpn+3Rzatmsvp6NKFouZJp1/Ot1985ViuCEm6owbMZD+cvcN9NSDd3CFE6J77QMkd7QWMJcAahwnOl1PtAT3g1snmslFqq2RVDMTuNxa0hBjvpFlVXW9qqn3NbmrL79iyqq5ncvGHn10kvgxQr/bZm5Y5Cm/XfbSDUwA33ERbjKLaec6UHhBNhHRJkrJsFFcgpmsIUzm4t6JV7IRpEB1CyojXOPPDxBsuM1Mf7myPz1y/WC65+LegtBLqxoFGeekRDDh2+n0QRnCHVQrUJ9A154UF9bMo5h6jwWhUPH53wmpFotGYeJNUnwUjR/eq1UnZShL6LjflhULisvpj1P/Rbf+8Uma/v285hmVI4b2owvOmaCLk22eEWA7M4jZ3KJfj42OpJ7dsmjogN406YIz6PlH7qMXH3uA0pLiqanJQd2z0umdfz9ED95zI110zjix/G1g/AB+FVCQNx5n+CJfUkkzMnlb6vloIk1h8g6o38Ra6pyP+RPyWAZ/yqnRFZf+bcVL10zdUetz0omjjJZc34mjjm++KVJf/nbn1pvP6DpTldQdLLZgfFwqZBh/QQZ/oIyYrQpZrLIoICjo+ug9Ie0IAsOf+Bdm3Aq413zWzfgJtG9+rpW5xY6NAWacfX4Ix757gW58doDfTneq/0EF0yUhjPp2iSEbS+2QPAfnJjJ5p9GYfqksicdTiBWLT/EfJGhZEYSMUSpQQUGFMmZADqUkRNInP66m/BJ9SOIlpw+mnIwkIXWjY3HOkg1iJAuQ2yWFzp4whEJCrLRszVaa+fNKYQ+gcvFXjAjLqKFcyTx4F/Xv2wOrV3P4uXLld7aqPNmMESaR0RHUo3sOXcKkfd0VF9Bvr7mEWescmnzh6WJdFKEO8VUMiBGs6YJrD3Ttfqpu9jfwuvW7RG4QVgd24zP4joBfYcBZt9Et2Mdme3y/Lw748Jv1ayZpXJOXVIODVFMDaXzWJH0ilDg4r+LbkDZe1VujerUPPJr0f6ubFr19x/8V6DqyThwz6CWvE8cFK144Pc0rq5OZwG+TSe4CcoEkimn6QqrlA+SNDW4djSo11nvZrApSwx/aUSBMIc+D/ECcuNd81s34Ec/47PGoeC7A7L8HyYqNAWb+gwXIFHd872zlxvcsgNaEMPvsWj/D1yw2gCSxrKysQG2k8LeyJCdhVqIidsuRZUisElXUucREoYKKOspKiRcS9+ez11JeYSWZLSa6+LRB1CU9UfiBNcf//f4PNH/FFrF+9sjBPenBO6+iiIgw+nzGInr+9U/F6BIEx2IyU0Z6suikzMpMo3MmjqWUxATimOX7vs5ODi82BeZE8JEbzl5uDeAefyhfY4F58cfp5vV6hEoE1yQ2EwYX6monnEGUuh/+a5h9dm3u84s5LHyNih2EGsSN8FuYW+xFK4XDqF+yfYAbWApBQdh7OIg42C0fWIoWZnGtsdStNJBXamT/sLwy7qG1wM+L+xrJfPD3Oj2qNofj5N9arfOnC6au7Fwu9jgB2bETxxk/vXB6jsnruZnFnUlcEDO4qAmVAjoGUQ5FAYKZC1OTw0tOJnTVzZJiM1EyTiISbyZKPgRxM2lLTOiBJI4NIIxYGhb3+NtUDeTJLRMmfwXkzwc2k9a4MQm3/mvEm4e5zGAwirHcssEgdPhQ1ZiYvOE3ng/BcEH2X4H/HDZsasGO+RV6mNiS47wtiYvEEN/pJ0lM4+cfQd6CaPmPEwrOdRL128Odzy/9GmafXZv7eAf+hL94TxA3wm9hbrE/PBKHPdYTZ8KWmbiVepbBWQLnONOJHWd+nr9D5mc5Lh2a6l3Bdv+scxh/vOzPszo3Kz7O0EteJ04ILHhy7CDmkhu4mJ3HCZMGEne5fVKQKIAo35CCmJScGnn4AM9IgoBOLRIX0jXImc2ik1LYwV3LMyBvEG/zNVYD9BE8JHO8GCSO+zKTuu4XnkFc4Rm8Q3+XeGezmd1weIOReGtiBHHyGWnjJ2v+Q6KIR+DWb+9z30LIMPvs2tznFx99EvcwQWse/k4naXI9E3gDX2PKvlfMZgVxw4ywQG3idnma3F7vCo/H9aHFSZ9iITikdyeOP4QQ14kTA6P+NG9FUUbcXSzyXOn1av/kQrcXs90CR1eAI8CLBrNEphCc2cLIhVTc+HVDcBiISpBVS3zAiIoQpCbOIDbfvV8dUOFL3H4xO8lgryPFXkWStZ4rMCZ0ESl6XkM9jP4YhsfrUef8f3vnG6PFUcfxmZ3ZfZ77Qznuyp9KKIKkKuWfUqNStFariYKJUQ9tfKFJfVtN9J1vCO9MGtOYGtPoC1KjvkBjkxpTNW1IawWrJoQWA1ilqa0cUEAOnrvn2T+z4/f7m33ujqgNaSu9O+Z7N8/82dl/szuf/e3s7Kyu9de0cvd+8v6nHo4An1+aQ4eo+aRje8ezc61/vMfV9rOurr8IaxuWuYKVVMsntji6rdzqAli0zGFcwZIC8H2wcvlaNo8uKyN/bgRLfGZaY1HT2qYlLlb3f13ubN7FbokzrJNK6ayndNrBVvWUqwvlyipY3nC0vD1PLOX4MLbC+XU4d9UjVad4/BP3PxHGCo6adwo1L2re6sCBcTPwl1febb3/Eqrkntr5t5ON7GLNvsozEG98NsHg3hi3wFZxjGr2qJiBLZZ3FWDnhCVIf06+CPEFCnG2gkgae9rUKkkrlba7APg0lgpwV6WqcAK5qgG4A9yRnQ9nq9J1kP4n593DVbd38MP3/Tp+oGGeK9S8qAWhn+/duT5z+b1A4e7K+W2a785VbDefhTkhHqCOyg2YpwAT+zenaSZAn2maIVvnwFaC9AXcc8P4YwLCEeIs01l40p9PEJcLOMLsNWMyp9KBUqWDuUqyPICbXR3LUqxvwBpZw/7VgHlZVqeLvPwDAP7jiSvFE5/56mOzg+FEzWuFmhe1oPTLb31gdVVXu1BpPw1D6k5wcxl7ZbArYoA4KmYf6MiAqi29MAZbLRn+lN372A8b88k0AWwD3QjxsAzMtGAgzgu4hp9YWNwDlcqGnGoPY7oBuAFvl7OfOsEdIE5oc4DNXq/kA8uT2rnfdPPysXzlikM7djw4O8JY1IJQqHlRC1I/+cb2m71z70uM3u2d3wXrfC0rdlGyZ0GAeIA5h5FFJQdgOSIeIc6+0gNtAB1WOkcDJLTEE3AzCl/CIT1CPABzLjzpv7UQZ4GXKmv1VNqGD4DbtoflLSUtb6OK5V0EiEufcLiyKHPA/c9lt/xF2XNPHu92ju3ZE78qv1AVal7Ugtb+L69tJyOj63zhd9V1/TlU1W2o5G3wWyxxjkhIqPfhSkCBtdJmTqAPwjrn6+QC9GYMdIFuhPgsWMUHSAWeIUz/+kA8LCvkwXFUFfarC3h3Ae9cmQyWuAw8hclSVtx3jWMe2rtr3KER4nmvOFP08qexZz+9ct49u2n3989aXIlLAAAIH0lEQVTIQYta0Ao1L2rRaP/Xt46UU9VOmF17wO4P1s7zczRZGPsbIR5xApVsBUz7ZwDbywnxwXZocuE4H6ENHVBAHvZMixBHGQKm/TD9/x/E6TOJ28BX9vl1oy7upKaUSbvKWNxZsSxJbikfHieWNe62cOzSzMpXjPK8mKzL8nhvuny8yHuPntNTJ+644wfzcHzbqNerUPOiFqUe+so7N9fef8y7+h4AYRtq+WprAScQmT0Z+hAPgCVbw+nAEf1Ck0umWq1U4E4wWOQXaDf5+vOQHQIQKEL89UKcWcN0mM7we0p7Nk93UO5dbNs0wI3tYTk20MaBgs+CRnkinLWwTzZRZe1zrZMTRV4e6hXlk+WV+ne3bNsXxzRZpAo1L2pR69vj65dmmdmSqPpDINRdQOl7rdE3N9wIYKDXALh/UhAUoR0dVjpgyFfe23CEepoaZQk7sETyYj4qQpwQvlaIS5Hhpont1QC2m8K8V5Sm09NwBbbHYXtQhgJsK9sVLqSII43QptWNTUBZ6JNe62d0ap8Cxp9trb7yN633cSOiFrFCzYu6YfTdz29Y7ox+l2mZnUar3aj7t8PyXkrDTphCACMg0BUgI8owiENocDhYjj2SAYQcoY9jZmew2DlGuPR4IXA4ExYSIc4SbdKZIGHM4wr4cOVl5YuLSlWTKN9pTOaHL7DOBGUnoA5lJGECW0Aexh83ALerVZVY/c+q9oeNTn5bJf6Pw9a9qFfvi4NR3UBibYu6QfW98eXDrrVii7b1R8CJe+A2ArZjALIlcNm+KhajABhRkp6Bfpw+8jA9o7XeWOmEO61Di/QAYORhXrntb+YHWBcNxMlnSF73Z2u2QBuOb0CyaQTQrouOcsUkOH0JEAe8S1rc/B6ox/qwOpSRlAvX3ZSZABvlanDXQ4DzZUqkT+GieLr2+hDK5SCO1MGBf01M6NjOfcOKdTEqSj3wzS1DrYvdDdZkd1vtt4MktydGrwXUR2n5SV9kgg15g1Xd+IQNF9CkEfzsskjopABoC2DnQ1J+oIHNMmKxE0wmQx6C+Gp4CmB1iNP6DLB9KyHO/wDxAG9JaNJodHMwqVwsa1cB1uU0YN0Rvy4uK5cD2uWkQgD5HRZLx/2BwzpYBaUJqoE498nYJDyDALx7hatQXhO4kL6A4/Fc6dTvs7Y+/KujL5yJ3QKjKKl3UVFzNT4+bj46emy9cmYTOLrdaLPZa7UZfFkFoA70oc7Wgj7EBUjCIcTFSWLwMYEPS6UZAD5hTrAbm0q/dZtmsNwzhOEQNvD7gJ8FfSqgxUICfPuwFTDT4meekC6O4GaeGYgT2lwWw5wW4lpGN0Q+Lh+O+bhMwXQFK5rDtLJ5hN31AOqq6ILHHfgB1BXCdTkV4F12ME8PwC4A+xx7zQsf7z64PTC3kULvqjJCGj9txo9JMF9Reey/ulj55O+A+VEY9c9j5UdyZ07ecud34sPJqP+QnEZRUa+lH963cVSn9m3G6g3K6e1g4lYQaDMgtBYWN+1Kkgk5SXX6AVACdkA+TG/i2ks8hIMVSkubTtrU4QTsIJlJWwH07L/OMCBrBPIE/wDmARwB/DRrB3DTcf5sUC4EYonLBYAQtQArDVcOBMW8AdQcS5uAZTMIKIw8fFEKljWs6qrswpoGtAtY1RV8xNk04tnlj00kHHWMy5Pd4z410Ma+zFraKAIJh/3nRY8XsvAAOKTVyncQO4ltPYLsR7Gjz+e6funCy6dPb9rzs/iNyqjXVDjLoqKuUQdgpU9kR4aWLV2yQlm/rjb6/cab7UlS3+q1udVofRPAlAJW0kIQ2tP5B0kcUGM8EGwGZDKZHn76Y7oI6Jq8/QemhDynB+sW0wDkMIQATFyxcmn50somOCWB/xIPDxcBa86POExsxJ2sQ8TxtdlkAstbZkUS5w1i23XYFu5YWB/jAdbBhfXz4a9MJqybdVOYHwv2Xe/1OezD6Uq5E4k2zyQqOzaduYn8cnLhtk89xIbyqKhr1swpGhX1RvTo3q0j05ftbaDUejBrI0C3xSZmNWzTMZxkY0gbNKAreCuQ46lHhDZNzDMQ5E94CBrCTBfok4MSl9wNUBHEVSFAFRH+SyJ8md6EZb5mnpDA/7CeJk3yIBwmM9yHL/PSzS5nJoz8bOMPPXOQF+nyKTNcBzCpwKZdwrZfwF6/WrjqlE2S57Azx+vcnKqGey+vu/uRnqwwKuoNKJy1UVFvsmixl++YuEmVar1J3PrU6lU43db4xK9JjV6ptRmFZbwcNFxmjZZ2doqWex/axDVP0fDlIonIGYsLQ7B25ewNMJ0LcSb/L4jPxhuf+Zo0ms3MItY8o7SksV76YR3MEpbDtJxvwSo/mQLSJknOu7q+4Kv6TJalL9banfXKvJTn5anz5djpHV94kMAOuxQV9SaK529U1HXTjx74+JA7e2nJktSOAHyrQMOxVmZGAMCVIOUaEHsFSL7KWjUCmA4B4G2kDWAanLbtzOg+8EUNkAn2AOBwSguwOU2yhPCM9c68DZwF0EjhMjmdg4dVde0R7SJfnuiki7uHaZjWU7jovIq8E8baV9JEnau0vliW1cXE6bPOts4Nt3uX82RsOjaJRF1PySkdFTUftH/vXe2hXqdlOMSiyrKRwWSoqtPhWrll2qilyqmWsQnhnsKkHbXaLyWEa5Ush0U8Cuu8Bp7lrOY4XjWCMp4XgY5ECVPa0rAu8TMB10PYJVad1cr26rKaAvSnrdaTPaM6mVWT1utJn9n8SicpWtr3/trOe7F7X9T8kFL/Bs8W7HJ/6L/UAAAAAElFTkSuQmCC"/>
          <p:cNvSpPr>
            <a:spLocks noChangeAspect="1" noChangeArrowheads="1"/>
          </p:cNvSpPr>
          <p:nvPr/>
        </p:nvSpPr>
        <p:spPr bwMode="auto">
          <a:xfrm>
            <a:off x="159544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7" name="Picture 3" descr="C:\Users\hp\Downloads\n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1" y="438945"/>
            <a:ext cx="7600952" cy="59684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194379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500" advTm="1000">
        <p:checker/>
      </p:transition>
    </mc:Choice>
    <mc:Fallback>
      <p:transition spd="slow" advTm="1000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powerpoint.officeapps.live.com/pods/GetClipboardImage.ashx?Id=fb9499fc-4c42-4088-8081-20f425fd0531&amp;DC=PSG3&amp;pkey=fc0f0a16-0e42-48a7-af2d-162c23966144&amp;wdwaccluster=PSG3"/>
          <p:cNvSpPr>
            <a:spLocks noChangeAspect="1" noChangeArrowheads="1"/>
          </p:cNvSpPr>
          <p:nvPr/>
        </p:nvSpPr>
        <p:spPr bwMode="auto">
          <a:xfrm>
            <a:off x="159544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 rot="16200000">
            <a:off x="6676173" y="3135292"/>
            <a:ext cx="3262432" cy="484748"/>
          </a:xfrm>
          <a:prstGeom prst="rect">
            <a:avLst/>
          </a:prstGeom>
          <a:noFill/>
          <a:ln>
            <a:noFill/>
          </a:ln>
        </p:spPr>
        <p:txBody>
          <a:bodyPr vert="vert" wrap="squar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7</a:t>
            </a:r>
            <a:r>
              <a:rPr lang="en-US" sz="4000" b="1" baseline="30000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th</a:t>
            </a:r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 </a:t>
            </a:r>
            <a:r>
              <a:rPr lang="en-US" sz="4000" b="1" dirty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AGM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Forte" pitchFamily="66" charset="0"/>
            </a:endParaRP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7089" y="23934"/>
            <a:ext cx="1366913" cy="1263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1667204" y="307876"/>
            <a:ext cx="582930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4400" b="1" cap="none" spc="0" dirty="0">
                <a:ln w="11430"/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Shortbread _ Cookies"/>
                <a:cs typeface="Times New Roman"/>
              </a:rPr>
              <a:t>MEETING CALL TO ORDER</a:t>
            </a:r>
            <a:endParaRPr lang="en-US" sz="4400" b="1" cap="none" spc="0" dirty="0">
              <a:ln w="11430"/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2050" name="Picture 2" descr="C:\Users\hp\Downloads\11222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265" y="1746875"/>
            <a:ext cx="3412514" cy="5105204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" y="4351517"/>
            <a:ext cx="28075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latin typeface="Arial" pitchFamily="34" charset="0"/>
                <a:ea typeface="Cascadia Code SemiBold" pitchFamily="49" charset="0"/>
                <a:cs typeface="Arial" pitchFamily="34" charset="0"/>
              </a:rPr>
              <a:t>Tr.Sankey</a:t>
            </a:r>
            <a:r>
              <a:rPr lang="en-US" sz="3600" b="1" dirty="0" smtClean="0">
                <a:latin typeface="Arial" pitchFamily="34" charset="0"/>
                <a:ea typeface="Cascadia Code SemiBold" pitchFamily="49" charset="0"/>
                <a:cs typeface="Arial" pitchFamily="34" charset="0"/>
              </a:rPr>
              <a:t> Agrawal                  Chairman      (2023-2024</a:t>
            </a: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)</a:t>
            </a:r>
            <a:endParaRPr lang="en-US" sz="36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 descr="C:\Users\hp\Downloads\IMG_4398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4" y="-194395"/>
            <a:ext cx="1673202" cy="15292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899899573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powerpoint.officeapps.live.com/pods/GetClipboardImage.ashx?Id=fb9499fc-4c42-4088-8081-20f425fd0531&amp;DC=PSG3&amp;pkey=fc0f0a16-0e42-48a7-af2d-162c23966144&amp;wdwaccluster=PSG3"/>
          <p:cNvSpPr>
            <a:spLocks noChangeAspect="1" noChangeArrowheads="1"/>
          </p:cNvSpPr>
          <p:nvPr/>
        </p:nvSpPr>
        <p:spPr bwMode="auto">
          <a:xfrm>
            <a:off x="159544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Content Placeholder 8">
            <a:extLst>
              <a:ext uri="{FF2B5EF4-FFF2-40B4-BE49-F238E27FC236}">
                <a16:creationId xmlns="" xmlns:a16="http://schemas.microsoft.com/office/drawing/2014/main" id="{07E71A65-6F97-4F63-AEC0-1744D53B05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724" y="2088829"/>
            <a:ext cx="3812969" cy="354176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49151" y="517710"/>
            <a:ext cx="527812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>
                <a:ln/>
                <a:solidFill>
                  <a:schemeClr val="bg1"/>
                </a:solidFill>
                <a:latin typeface="Shortbread _ Cookies" pitchFamily="2" charset="0"/>
              </a:rPr>
              <a:t>TOAST TO SPONSOR TABLE </a:t>
            </a:r>
            <a:endParaRPr lang="en-US" sz="5400" dirty="0"/>
          </a:p>
        </p:txBody>
      </p:sp>
      <p:sp>
        <p:nvSpPr>
          <p:cNvPr id="8" name="Rectangle 7"/>
          <p:cNvSpPr/>
          <p:nvPr/>
        </p:nvSpPr>
        <p:spPr>
          <a:xfrm rot="16200000">
            <a:off x="6676173" y="3135292"/>
            <a:ext cx="3262432" cy="484748"/>
          </a:xfrm>
          <a:prstGeom prst="rect">
            <a:avLst/>
          </a:prstGeom>
          <a:noFill/>
          <a:ln>
            <a:noFill/>
          </a:ln>
        </p:spPr>
        <p:txBody>
          <a:bodyPr vert="vert" wrap="squar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7</a:t>
            </a:r>
            <a:r>
              <a:rPr lang="en-US" sz="4000" b="1" baseline="30000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th</a:t>
            </a:r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 </a:t>
            </a:r>
            <a:r>
              <a:rPr lang="en-US" sz="4000" b="1" dirty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AGM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Forte" pitchFamily="66" charset="0"/>
            </a:endParaRPr>
          </a:p>
        </p:txBody>
      </p:sp>
      <p:pic>
        <p:nvPicPr>
          <p:cNvPr id="1027" name="Picture 3" descr="C:\Users\hp\Downloads\IMG_4398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8" y="-241693"/>
            <a:ext cx="1673202" cy="15292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7089" y="23934"/>
            <a:ext cx="1366913" cy="1263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618046925"/>
      </p:ext>
    </p:extLst>
  </p:cSld>
  <p:clrMapOvr>
    <a:masterClrMapping/>
  </p:clrMapOvr>
  <p:transition spd="slow" advTm="1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="" xmlns:p14="http://schemas.microsoft.com/office/powerpoint/2010/main" val="3434397059"/>
              </p:ext>
            </p:extLst>
          </p:nvPr>
        </p:nvGraphicFramePr>
        <p:xfrm>
          <a:off x="388146" y="945931"/>
          <a:ext cx="7388945" cy="5139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AutoShape 2" descr="https://powerpoint.officeapps.live.com/pods/GetClipboardImage.ashx?Id=ce1d6f2c-cb80-4306-b2e2-6169af2444c6&amp;DC=PSG3&amp;pkey=15adf2ca-ad63-4ae1-893b-eef4849a62f0&amp;wdwaccluster=PSG3"/>
          <p:cNvSpPr>
            <a:spLocks noChangeAspect="1" noChangeArrowheads="1"/>
          </p:cNvSpPr>
          <p:nvPr/>
        </p:nvSpPr>
        <p:spPr bwMode="auto">
          <a:xfrm>
            <a:off x="159544" y="-144463"/>
            <a:ext cx="2286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850100" y="1257136"/>
            <a:ext cx="617386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>
                <a:ln/>
                <a:solidFill>
                  <a:schemeClr val="bg1"/>
                </a:solidFill>
                <a:latin typeface="Candy Cane (Unregistered)" panose="00000400000000000000" pitchFamily="2" charset="0"/>
              </a:rPr>
              <a:t>MEETING</a:t>
            </a:r>
            <a:r>
              <a:rPr lang="en-US" sz="4000">
                <a:solidFill>
                  <a:schemeClr val="bg1"/>
                </a:solidFill>
                <a:latin typeface="Candy Cane (Unregistered)" panose="00000400000000000000" pitchFamily="2" charset="0"/>
              </a:rPr>
              <a:t> </a:t>
            </a:r>
            <a:r>
              <a:rPr lang="en-US" sz="4000" b="1">
                <a:ln/>
                <a:solidFill>
                  <a:schemeClr val="bg1"/>
                </a:solidFill>
                <a:latin typeface="Candy Cane (Unregistered)" panose="00000400000000000000" pitchFamily="2" charset="0"/>
              </a:rPr>
              <a:t>CONVENING NOTICE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490093" y="2462234"/>
            <a:ext cx="517765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400" u="sng" dirty="0">
                <a:latin typeface="Bodoni MT" panose="02070603080606020203" pitchFamily="18" charset="0"/>
              </a:rPr>
              <a:t>Notice is hereby given that DRT26 will be </a:t>
            </a:r>
            <a:r>
              <a:rPr lang="en-US" sz="2400" u="sng" dirty="0" smtClean="0">
                <a:latin typeface="Bodoni MT" panose="02070603080606020203" pitchFamily="18" charset="0"/>
              </a:rPr>
              <a:t>having its 7</a:t>
            </a:r>
            <a:r>
              <a:rPr lang="en-US" sz="2400" u="sng" baseline="30000" dirty="0" smtClean="0">
                <a:latin typeface="Bodoni MT" panose="02070603080606020203" pitchFamily="18" charset="0"/>
              </a:rPr>
              <a:t>TH</a:t>
            </a:r>
            <a:r>
              <a:rPr lang="en-US" sz="2400" u="sng" dirty="0" smtClean="0">
                <a:latin typeface="Bodoni MT" panose="02070603080606020203" pitchFamily="18" charset="0"/>
              </a:rPr>
              <a:t> </a:t>
            </a:r>
            <a:r>
              <a:rPr lang="en-US" sz="2400" u="sng" dirty="0">
                <a:latin typeface="Bodoni MT" panose="02070603080606020203" pitchFamily="18" charset="0"/>
              </a:rPr>
              <a:t>AGM for the year  </a:t>
            </a:r>
            <a:r>
              <a:rPr lang="en-US" sz="2400" u="sng" dirty="0" smtClean="0">
                <a:latin typeface="Bodoni MT" panose="02070603080606020203" pitchFamily="18" charset="0"/>
              </a:rPr>
              <a:t>2023-24 </a:t>
            </a:r>
            <a:r>
              <a:rPr lang="en-US" sz="2400" u="sng" dirty="0">
                <a:latin typeface="Bodoni MT" panose="02070603080606020203" pitchFamily="18" charset="0"/>
              </a:rPr>
              <a:t>on </a:t>
            </a:r>
            <a:r>
              <a:rPr lang="en-US" sz="2400" u="sng" dirty="0" smtClean="0">
                <a:latin typeface="Bodoni MT" panose="02070603080606020203" pitchFamily="18" charset="0"/>
              </a:rPr>
              <a:t>27th July, 2024 </a:t>
            </a:r>
            <a:r>
              <a:rPr lang="en-US" sz="2400" u="sng" dirty="0">
                <a:latin typeface="Bodoni MT" panose="02070603080606020203" pitchFamily="18" charset="0"/>
              </a:rPr>
              <a:t>at  </a:t>
            </a:r>
            <a:r>
              <a:rPr lang="en-US" sz="2400" u="sng" dirty="0" smtClean="0">
                <a:latin typeface="Bodoni MT" panose="02070603080606020203" pitchFamily="18" charset="0"/>
              </a:rPr>
              <a:t>Tan N Sand Beach Resort, Goa at 3;00 PM</a:t>
            </a:r>
            <a:r>
              <a:rPr lang="en-US" sz="2400" u="sng" dirty="0">
                <a:latin typeface="Bodoni MT" panose="02070603080606020203" pitchFamily="18" charset="0"/>
              </a:rPr>
              <a:t>.</a:t>
            </a:r>
          </a:p>
        </p:txBody>
      </p:sp>
      <p:sp>
        <p:nvSpPr>
          <p:cNvPr id="8" name="Rectangle 7"/>
          <p:cNvSpPr/>
          <p:nvPr/>
        </p:nvSpPr>
        <p:spPr>
          <a:xfrm rot="16200000">
            <a:off x="6676173" y="3135292"/>
            <a:ext cx="3262432" cy="484748"/>
          </a:xfrm>
          <a:prstGeom prst="rect">
            <a:avLst/>
          </a:prstGeom>
          <a:noFill/>
          <a:ln>
            <a:noFill/>
          </a:ln>
        </p:spPr>
        <p:txBody>
          <a:bodyPr vert="vert" wrap="squar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7</a:t>
            </a:r>
            <a:r>
              <a:rPr lang="en-US" sz="4000" b="1" baseline="30000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th</a:t>
            </a:r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 </a:t>
            </a:r>
            <a:r>
              <a:rPr lang="en-US" sz="4000" b="1" dirty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AGM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Forte" pitchFamily="66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7089" y="23934"/>
            <a:ext cx="1366913" cy="1263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 descr="C:\Users\hp\Downloads\IMG_4398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8" y="-241693"/>
            <a:ext cx="1673202" cy="15292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73773" y="5758934"/>
            <a:ext cx="2887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err="1" smtClean="0"/>
              <a:t>Tr.Prashant</a:t>
            </a:r>
            <a:r>
              <a:rPr lang="en-US" b="1" i="1" dirty="0" smtClean="0"/>
              <a:t> Agrawal </a:t>
            </a:r>
            <a:endParaRPr lang="en-US" b="1" i="1" dirty="0"/>
          </a:p>
        </p:txBody>
      </p:sp>
      <p:sp>
        <p:nvSpPr>
          <p:cNvPr id="4" name="Rectangle 3"/>
          <p:cNvSpPr/>
          <p:nvPr/>
        </p:nvSpPr>
        <p:spPr>
          <a:xfrm>
            <a:off x="773774" y="6092218"/>
            <a:ext cx="22650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 smtClean="0"/>
              <a:t>Secretary (2023-2024</a:t>
            </a:r>
            <a:r>
              <a:rPr lang="en-US" dirty="0" smtClean="0"/>
              <a:t>) 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4010096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8" grpId="0"/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ontent Placeholder 10">
            <a:extLst>
              <a:ext uri="{FF2B5EF4-FFF2-40B4-BE49-F238E27FC236}">
                <a16:creationId xmlns="" xmlns:a16="http://schemas.microsoft.com/office/drawing/2014/main" id="{105FEBDA-AC5E-465F-9F7F-589F77E8D0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="" xmlns:p14="http://schemas.microsoft.com/office/powerpoint/2010/main" val="403424765"/>
              </p:ext>
            </p:extLst>
          </p:nvPr>
        </p:nvGraphicFramePr>
        <p:xfrm>
          <a:off x="790604" y="1943865"/>
          <a:ext cx="8562291" cy="4790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 rot="16200000">
            <a:off x="6676173" y="3135292"/>
            <a:ext cx="3262432" cy="484748"/>
          </a:xfrm>
          <a:prstGeom prst="rect">
            <a:avLst/>
          </a:prstGeom>
          <a:noFill/>
          <a:ln>
            <a:noFill/>
          </a:ln>
        </p:spPr>
        <p:txBody>
          <a:bodyPr vert="vert" wrap="squar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7</a:t>
            </a:r>
            <a:r>
              <a:rPr lang="en-US" sz="4000" b="1" baseline="30000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th</a:t>
            </a:r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 </a:t>
            </a:r>
            <a:r>
              <a:rPr lang="en-US" sz="4000" b="1" dirty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AGM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Forte" pitchFamily="66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7089" y="23934"/>
            <a:ext cx="1366913" cy="1263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 descr="C:\Users\hp\Downloads\IMG_4398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="" xmlns:a14="http://schemas.microsoft.com/office/drawing/2010/main">
                  <a14:imgLayer r:embed="rId9">
                    <a14:imgEffect>
                      <a14:brightnessContrast contrast="96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8" y="-241693"/>
            <a:ext cx="1673202" cy="15292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hp\Downloads\WhatsApp Image 2024-07-12 at 17.12.10.jpe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9" y="1516468"/>
            <a:ext cx="1856390" cy="334229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36483" y="5139559"/>
            <a:ext cx="1661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err="1" smtClean="0"/>
              <a:t>Tr.Pankaj</a:t>
            </a:r>
            <a:r>
              <a:rPr lang="en-US" sz="2000" b="1" i="1" dirty="0" smtClean="0"/>
              <a:t> Agrawal</a:t>
            </a:r>
            <a:endParaRPr lang="en-US" sz="2000" b="1" i="1" dirty="0"/>
          </a:p>
        </p:txBody>
      </p:sp>
      <p:sp>
        <p:nvSpPr>
          <p:cNvPr id="3" name="Rectangle 2"/>
          <p:cNvSpPr/>
          <p:nvPr/>
        </p:nvSpPr>
        <p:spPr>
          <a:xfrm>
            <a:off x="2250385" y="481866"/>
            <a:ext cx="5281592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6600" dirty="0">
                <a:ln w="18415" cmpd="sng">
                  <a:solidFill>
                    <a:schemeClr val="bg2">
                      <a:lumMod val="5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ndy Cane (Unregistered)" panose="00000400000000000000" pitchFamily="2" charset="0"/>
              </a:rPr>
              <a:t>AIMS </a:t>
            </a:r>
            <a:r>
              <a:rPr lang="en-US" sz="5400" dirty="0">
                <a:ln w="18415" cmpd="sng">
                  <a:solidFill>
                    <a:schemeClr val="bg2">
                      <a:lumMod val="5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&amp; </a:t>
            </a:r>
            <a:r>
              <a:rPr lang="en-US" sz="5400" dirty="0">
                <a:ln w="18415" cmpd="sng">
                  <a:solidFill>
                    <a:schemeClr val="bg2">
                      <a:lumMod val="5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ndy Cane (Unregistered)" panose="00000400000000000000" pitchFamily="2" charset="0"/>
              </a:rPr>
              <a:t>OBJECTIVES</a:t>
            </a:r>
          </a:p>
        </p:txBody>
      </p:sp>
    </p:spTree>
    <p:extLst>
      <p:ext uri="{BB962C8B-B14F-4D97-AF65-F5344CB8AC3E}">
        <p14:creationId xmlns="" xmlns:p14="http://schemas.microsoft.com/office/powerpoint/2010/main" val="26450889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  <p:bldP spid="6" grpId="0"/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A65FA74-E8E9-492A-B3D9-E075E5F784D4}"/>
              </a:ext>
            </a:extLst>
          </p:cNvPr>
          <p:cNvSpPr txBox="1"/>
          <p:nvPr/>
        </p:nvSpPr>
        <p:spPr>
          <a:xfrm>
            <a:off x="600122" y="1059087"/>
            <a:ext cx="7423839" cy="7786747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If we could consider each other. A neighbour, a friend or a brother</a:t>
            </a: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It would be a wonderful, wonderful world, it would be a wonderful world</a:t>
            </a: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If each little kid had fresh milk each day, if each old soul had some place to stay</a:t>
            </a: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If each working man had enough time to play, it would be a wonderful world</a:t>
            </a: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Cc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cc</a:t>
            </a: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 Chorus cc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cc</a:t>
            </a:r>
            <a:endParaRPr lang="en-GB" sz="2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If there was no poor and rich were content , if strangers were welcome wherever they went</a:t>
            </a: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If each of us knew what true brotherhood meant, it would be a wonderful world</a:t>
            </a: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Cc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cc</a:t>
            </a: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 Chorus cc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cc</a:t>
            </a:r>
            <a:endParaRPr lang="en-GB" sz="2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If people all over the world trust one another, not thinking about their race of their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endParaRPr lang="en-GB" sz="2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If they did agree to join hands altogether, it would be a wonderful world</a:t>
            </a: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Cc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cc</a:t>
            </a: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 Chorus cc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cc</a:t>
            </a:r>
            <a:endParaRPr lang="en-GB" sz="2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tabler</a:t>
            </a: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 of Nepal can properly plan. To do for their country whatever they can</a:t>
            </a: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If FELLOWSHIP brings about SERVICE to man, it would be a wonderful world</a:t>
            </a: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Cc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cc</a:t>
            </a: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 Chorus cc </a:t>
            </a:r>
            <a:r>
              <a:rPr lang="en-GB" sz="2000" b="1" i="1" dirty="0" err="1">
                <a:latin typeface="Arial" panose="020B0604020202020204" pitchFamily="34" charset="0"/>
                <a:cs typeface="Arial" panose="020B0604020202020204" pitchFamily="34" charset="0"/>
              </a:rPr>
              <a:t>cc</a:t>
            </a:r>
            <a:endParaRPr lang="en-GB" sz="2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GB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Oh boy! it would be a wonderful world</a:t>
            </a:r>
            <a:endParaRPr lang="en-US" sz="24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RTN Song">
            <a:hlinkClick r:id="" action="ppaction://media"/>
            <a:extLst>
              <a:ext uri="{FF2B5EF4-FFF2-40B4-BE49-F238E27FC236}">
                <a16:creationId xmlns="" xmlns:a16="http://schemas.microsoft.com/office/drawing/2014/main" id="{447D5E77-60C2-339F-2A26-1B7EEDFA7AB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7812738" y="5325134"/>
            <a:ext cx="504556" cy="730250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="" xmlns:a16="http://schemas.microsoft.com/office/drawing/2014/main" id="{3D5D5681-AA13-8BE7-86F3-5FD815F7E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961" y="160338"/>
            <a:ext cx="1120041" cy="1035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 rot="16200000">
            <a:off x="6889014" y="3135292"/>
            <a:ext cx="3262432" cy="484748"/>
          </a:xfrm>
          <a:prstGeom prst="rect">
            <a:avLst/>
          </a:prstGeom>
          <a:noFill/>
          <a:ln>
            <a:noFill/>
          </a:ln>
        </p:spPr>
        <p:txBody>
          <a:bodyPr vert="vert" wrap="squar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7</a:t>
            </a:r>
            <a:r>
              <a:rPr lang="en-US" sz="4000" b="1" baseline="30000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th</a:t>
            </a:r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 </a:t>
            </a:r>
            <a:r>
              <a:rPr lang="en-US" sz="4000" b="1" dirty="0">
                <a:solidFill>
                  <a:schemeClr val="tx2">
                    <a:lumMod val="50000"/>
                  </a:schemeClr>
                </a:solidFill>
                <a:latin typeface="Forte" pitchFamily="66" charset="0"/>
              </a:rPr>
              <a:t>AGM</a:t>
            </a:r>
            <a:endParaRPr lang="en-US" sz="4000" dirty="0">
              <a:solidFill>
                <a:schemeClr val="tx2">
                  <a:lumMod val="50000"/>
                </a:schemeClr>
              </a:solidFill>
              <a:latin typeface="Forte" pitchFamily="66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06720" y="269006"/>
            <a:ext cx="392561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RTN SONG</a:t>
            </a:r>
            <a:endParaRPr lang="en-US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8" name="Picture 3" descr="C:\Users\hp\Downloads\IMG_4398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="" xmlns:a14="http://schemas.microsoft.com/office/drawing/2010/main">
                  <a14:imgLayer r:embed="rId9">
                    <a14:imgEffect>
                      <a14:brightnessContrast contrast="96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8" y="-241695"/>
            <a:ext cx="1673202" cy="15292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81204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54"/>
                            </p:stCondLst>
                            <p:childTnLst>
                              <p:par>
                                <p:cTn id="8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365</Words>
  <Application>Microsoft Office PowerPoint</Application>
  <PresentationFormat>On-screen Show (4:3)</PresentationFormat>
  <Paragraphs>48</Paragraphs>
  <Slides>9</Slides>
  <Notes>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SAURAV AGRAWAL</dc:creator>
  <cp:lastModifiedBy>SAURAV AGRAWAL</cp:lastModifiedBy>
  <cp:revision>6</cp:revision>
  <dcterms:created xsi:type="dcterms:W3CDTF">2006-08-16T00:00:00Z</dcterms:created>
  <dcterms:modified xsi:type="dcterms:W3CDTF">2025-08-07T15:26:27Z</dcterms:modified>
</cp:coreProperties>
</file>

<file path=docProps/thumbnail.jpeg>
</file>